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4" r:id="rId5"/>
    <p:sldId id="275" r:id="rId6"/>
    <p:sldId id="283" r:id="rId7"/>
    <p:sldId id="284" r:id="rId8"/>
    <p:sldId id="278" r:id="rId9"/>
    <p:sldId id="285" r:id="rId10"/>
    <p:sldId id="286" r:id="rId11"/>
    <p:sldId id="290" r:id="rId12"/>
    <p:sldId id="303" r:id="rId13"/>
    <p:sldId id="276" r:id="rId14"/>
    <p:sldId id="291" r:id="rId15"/>
    <p:sldId id="304" r:id="rId16"/>
    <p:sldId id="305" r:id="rId17"/>
    <p:sldId id="292" r:id="rId18"/>
    <p:sldId id="293" r:id="rId19"/>
    <p:sldId id="294" r:id="rId20"/>
    <p:sldId id="295" r:id="rId21"/>
    <p:sldId id="297" r:id="rId22"/>
    <p:sldId id="296" r:id="rId23"/>
    <p:sldId id="299" r:id="rId24"/>
    <p:sldId id="306" r:id="rId25"/>
    <p:sldId id="308" r:id="rId26"/>
    <p:sldId id="300"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095"/>
    <a:srgbClr val="9BD7FF"/>
    <a:srgbClr val="47B5FF"/>
    <a:srgbClr val="355764"/>
    <a:srgbClr val="C5E6E9"/>
    <a:srgbClr val="B4DFE2"/>
    <a:srgbClr val="F38E1F"/>
    <a:srgbClr val="0109C1"/>
    <a:srgbClr val="81CAC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1349"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CD887-DCD9-48BA-AC7C-32A0FCFDB4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40CD9C-BD79-4813-8142-9C06523B42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329FC7-87EB-4CDC-B868-9FB9D24B2054}"/>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5" name="Footer Placeholder 4">
            <a:extLst>
              <a:ext uri="{FF2B5EF4-FFF2-40B4-BE49-F238E27FC236}">
                <a16:creationId xmlns:a16="http://schemas.microsoft.com/office/drawing/2014/main" id="{2412910B-1816-4FCB-80E2-5136B0868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B9BF2-00FC-4E86-9E8B-587D4CCED4E6}"/>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38500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25B9-685C-4326-80B1-EC1D14C65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C1C2CC-A951-4BCB-BC09-C72CFBAED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CF4AEA-2D08-49AC-8DC9-D4338A06E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6BF1C0-66C9-4074-BCB6-B4582C47F361}"/>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6" name="Footer Placeholder 5">
            <a:extLst>
              <a:ext uri="{FF2B5EF4-FFF2-40B4-BE49-F238E27FC236}">
                <a16:creationId xmlns:a16="http://schemas.microsoft.com/office/drawing/2014/main" id="{3C78F44F-C262-44BB-8236-2572B6F78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EC946-481B-419A-B9DA-F53B4AB7DAF6}"/>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269458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CD31-62FA-4F0E-A4BC-D06A546DA2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235770-6628-44C3-9363-F74286AD3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A8742F-93F0-467D-8399-FC560BE54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F5F25-4FB8-4548-9D74-E20A255EB072}"/>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6" name="Footer Placeholder 5">
            <a:extLst>
              <a:ext uri="{FF2B5EF4-FFF2-40B4-BE49-F238E27FC236}">
                <a16:creationId xmlns:a16="http://schemas.microsoft.com/office/drawing/2014/main" id="{E4982A8E-CD07-45B7-AC38-60A7C672C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8C5227-8DE4-437C-BA15-C77166AD5DE4}"/>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176198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EB6E-48B1-434B-BE95-34F365DCDE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6AC211-07DF-43CD-901F-057603AB3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06BB5-369B-45B7-874F-926FE3929345}"/>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5" name="Footer Placeholder 4">
            <a:extLst>
              <a:ext uri="{FF2B5EF4-FFF2-40B4-BE49-F238E27FC236}">
                <a16:creationId xmlns:a16="http://schemas.microsoft.com/office/drawing/2014/main" id="{59A58D15-5212-48DF-B8E5-D1813CF91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9297-2358-45C5-BED2-6EE040C95207}"/>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9105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994D46-3A04-4376-B254-23C828D815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D6FCFE-39DD-4939-8412-280C48E34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7B8BA-1986-40BA-87DB-E1044497B9DA}"/>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5" name="Footer Placeholder 4">
            <a:extLst>
              <a:ext uri="{FF2B5EF4-FFF2-40B4-BE49-F238E27FC236}">
                <a16:creationId xmlns:a16="http://schemas.microsoft.com/office/drawing/2014/main" id="{D0926B74-B979-494E-BCEA-B835E1A2D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4C24B-6345-4A60-A0A8-F361A7762F3E}"/>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372684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32B3-1592-49BC-B58C-12A3218325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F2E18D-7D85-4DD4-A22D-0811108EE1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E153A-30B3-47A4-B553-CCACCAC5BAFD}"/>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5" name="Footer Placeholder 4">
            <a:extLst>
              <a:ext uri="{FF2B5EF4-FFF2-40B4-BE49-F238E27FC236}">
                <a16:creationId xmlns:a16="http://schemas.microsoft.com/office/drawing/2014/main" id="{323F2F9E-DB58-490C-A2B4-A1BB10ED9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FE8BB-E54E-4880-9C21-3C979E5DEA56}"/>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4187615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EAD5-EA3F-447F-922F-469E69BA38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D99DEA-848C-46E0-AF98-E1B907BA49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8BE72-78B3-4011-A7DA-2C2299BEE027}"/>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5" name="Footer Placeholder 4">
            <a:extLst>
              <a:ext uri="{FF2B5EF4-FFF2-40B4-BE49-F238E27FC236}">
                <a16:creationId xmlns:a16="http://schemas.microsoft.com/office/drawing/2014/main" id="{454A59BF-5C37-4DFF-AD1A-AE52875F3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3B979-1A82-4B49-8101-09FAC69B4DCC}"/>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8548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655B9-1F38-4E5F-89E7-BC482BB575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41E61-8D94-47C7-9AB7-978479ABB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4FCE8-EFFE-4EAC-BCFB-259362E571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3632F0-8E69-4E9F-9081-2A0B424E08E6}"/>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6" name="Footer Placeholder 5">
            <a:extLst>
              <a:ext uri="{FF2B5EF4-FFF2-40B4-BE49-F238E27FC236}">
                <a16:creationId xmlns:a16="http://schemas.microsoft.com/office/drawing/2014/main" id="{B507A0C2-69FC-44CB-87FF-AED574278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52C5BD-9BA6-4A50-A617-CC8F776F5545}"/>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123599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0FB24-C851-4A81-B01F-2EE44A2404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98E7E6-F7FC-4E94-A796-E3F53C5CEB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9ECE0-BA51-405C-8E0A-4FDB13E88C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998EC6-76D4-4D8B-BD4A-59E11273B4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E64008-2AE8-4EE2-9260-58CBE2D097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316DDD-D869-48C0-AACB-430F0E78B0AC}"/>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8" name="Footer Placeholder 7">
            <a:extLst>
              <a:ext uri="{FF2B5EF4-FFF2-40B4-BE49-F238E27FC236}">
                <a16:creationId xmlns:a16="http://schemas.microsoft.com/office/drawing/2014/main" id="{B9C9A73A-E1CA-42D6-A585-C45E34D98E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441E14-DAF9-4F7A-AE09-51DB10322F6C}"/>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234532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6661D-EB4E-4304-8ACD-6BF278A2FB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FDE752-ED17-4D63-B7F5-D359D88CB06C}"/>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4" name="Footer Placeholder 3">
            <a:extLst>
              <a:ext uri="{FF2B5EF4-FFF2-40B4-BE49-F238E27FC236}">
                <a16:creationId xmlns:a16="http://schemas.microsoft.com/office/drawing/2014/main" id="{9422DF3B-0D02-463B-ABE5-AF3CA09DF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54604-0D80-47A9-8973-B290894067C4}"/>
              </a:ext>
            </a:extLst>
          </p:cNvPr>
          <p:cNvSpPr>
            <a:spLocks noGrp="1"/>
          </p:cNvSpPr>
          <p:nvPr>
            <p:ph type="sldNum" sz="quarter" idx="12"/>
          </p:nvPr>
        </p:nvSpPr>
        <p:spPr/>
        <p:txBody>
          <a:bodyPr/>
          <a:lstStyle/>
          <a:p>
            <a:fld id="{8E4C552A-FF5F-4388-A599-5FFC67D60C2E}" type="slidenum">
              <a:rPr lang="en-US" smtClean="0"/>
              <a:t>‹#›</a:t>
            </a:fld>
            <a:endParaRPr lang="en-US"/>
          </a:p>
        </p:txBody>
      </p:sp>
    </p:spTree>
    <p:extLst>
      <p:ext uri="{BB962C8B-B14F-4D97-AF65-F5344CB8AC3E}">
        <p14:creationId xmlns:p14="http://schemas.microsoft.com/office/powerpoint/2010/main" val="43394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BF8D2-510C-4A4A-B93E-56B051ACD689}"/>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3" name="Footer Placeholder 2">
            <a:extLst>
              <a:ext uri="{FF2B5EF4-FFF2-40B4-BE49-F238E27FC236}">
                <a16:creationId xmlns:a16="http://schemas.microsoft.com/office/drawing/2014/main" id="{7CC77387-CA04-40B3-B48E-66C3C5A04B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7BD226-5B04-4658-BA28-582550E86DEB}"/>
              </a:ext>
            </a:extLst>
          </p:cNvPr>
          <p:cNvSpPr>
            <a:spLocks noGrp="1"/>
          </p:cNvSpPr>
          <p:nvPr>
            <p:ph type="sldNum" sz="quarter" idx="12"/>
          </p:nvPr>
        </p:nvSpPr>
        <p:spPr/>
        <p:txBody>
          <a:bodyPr/>
          <a:lstStyle/>
          <a:p>
            <a:fld id="{8E4C552A-FF5F-4388-A599-5FFC67D60C2E}"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0C6BC6A2-F1FE-4005-860D-E5C85C435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7759" y="-783426"/>
            <a:ext cx="3109159" cy="3109159"/>
          </a:xfrm>
          <a:prstGeom prst="rect">
            <a:avLst/>
          </a:prstGeom>
        </p:spPr>
      </p:pic>
    </p:spTree>
    <p:extLst>
      <p:ext uri="{BB962C8B-B14F-4D97-AF65-F5344CB8AC3E}">
        <p14:creationId xmlns:p14="http://schemas.microsoft.com/office/powerpoint/2010/main" val="17873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BF8D2-510C-4A4A-B93E-56B051ACD689}"/>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3" name="Footer Placeholder 2">
            <a:extLst>
              <a:ext uri="{FF2B5EF4-FFF2-40B4-BE49-F238E27FC236}">
                <a16:creationId xmlns:a16="http://schemas.microsoft.com/office/drawing/2014/main" id="{7CC77387-CA04-40B3-B48E-66C3C5A04B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7BD226-5B04-4658-BA28-582550E86DEB}"/>
              </a:ext>
            </a:extLst>
          </p:cNvPr>
          <p:cNvSpPr>
            <a:spLocks noGrp="1"/>
          </p:cNvSpPr>
          <p:nvPr>
            <p:ph type="sldNum" sz="quarter" idx="12"/>
          </p:nvPr>
        </p:nvSpPr>
        <p:spPr/>
        <p:txBody>
          <a:bodyPr/>
          <a:lstStyle/>
          <a:p>
            <a:fld id="{8E4C552A-FF5F-4388-A599-5FFC67D60C2E}"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0C6BC6A2-F1FE-4005-860D-E5C85C435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7759" y="-783426"/>
            <a:ext cx="3109159" cy="3109159"/>
          </a:xfrm>
          <a:prstGeom prst="rect">
            <a:avLst/>
          </a:prstGeom>
        </p:spPr>
      </p:pic>
    </p:spTree>
    <p:extLst>
      <p:ext uri="{BB962C8B-B14F-4D97-AF65-F5344CB8AC3E}">
        <p14:creationId xmlns:p14="http://schemas.microsoft.com/office/powerpoint/2010/main" val="772081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BF8D2-510C-4A4A-B93E-56B051ACD689}"/>
              </a:ext>
            </a:extLst>
          </p:cNvPr>
          <p:cNvSpPr>
            <a:spLocks noGrp="1"/>
          </p:cNvSpPr>
          <p:nvPr>
            <p:ph type="dt" sz="half" idx="10"/>
          </p:nvPr>
        </p:nvSpPr>
        <p:spPr/>
        <p:txBody>
          <a:bodyPr/>
          <a:lstStyle/>
          <a:p>
            <a:fld id="{67AA91FD-B13E-48EB-A23E-A959193764B7}" type="datetimeFigureOut">
              <a:rPr lang="en-US" smtClean="0"/>
              <a:t>12/21/2022</a:t>
            </a:fld>
            <a:endParaRPr lang="en-US"/>
          </a:p>
        </p:txBody>
      </p:sp>
      <p:sp>
        <p:nvSpPr>
          <p:cNvPr id="3" name="Footer Placeholder 2">
            <a:extLst>
              <a:ext uri="{FF2B5EF4-FFF2-40B4-BE49-F238E27FC236}">
                <a16:creationId xmlns:a16="http://schemas.microsoft.com/office/drawing/2014/main" id="{7CC77387-CA04-40B3-B48E-66C3C5A04B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7BD226-5B04-4658-BA28-582550E86DEB}"/>
              </a:ext>
            </a:extLst>
          </p:cNvPr>
          <p:cNvSpPr>
            <a:spLocks noGrp="1"/>
          </p:cNvSpPr>
          <p:nvPr>
            <p:ph type="sldNum" sz="quarter" idx="12"/>
          </p:nvPr>
        </p:nvSpPr>
        <p:spPr/>
        <p:txBody>
          <a:bodyPr/>
          <a:lstStyle/>
          <a:p>
            <a:fld id="{8E4C552A-FF5F-4388-A599-5FFC67D60C2E}"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0C6BC6A2-F1FE-4005-860D-E5C85C435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7759" y="-783426"/>
            <a:ext cx="3109159" cy="3109159"/>
          </a:xfrm>
          <a:prstGeom prst="rect">
            <a:avLst/>
          </a:prstGeom>
        </p:spPr>
      </p:pic>
      <p:pic>
        <p:nvPicPr>
          <p:cNvPr id="6" name="Picture 5" descr="A house in the snow&#10;&#10;Description automatically generated with low confidence">
            <a:extLst>
              <a:ext uri="{FF2B5EF4-FFF2-40B4-BE49-F238E27FC236}">
                <a16:creationId xmlns:a16="http://schemas.microsoft.com/office/drawing/2014/main" id="{25B06B89-40F3-4922-9DF5-4B7B16AEA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3" y="-3344"/>
            <a:ext cx="12173964" cy="6858000"/>
          </a:xfrm>
          <a:prstGeom prst="rect">
            <a:avLst/>
          </a:prstGeom>
        </p:spPr>
      </p:pic>
      <p:pic>
        <p:nvPicPr>
          <p:cNvPr id="7" name="Picture 6" descr="Logo&#10;&#10;Description automatically generated">
            <a:extLst>
              <a:ext uri="{FF2B5EF4-FFF2-40B4-BE49-F238E27FC236}">
                <a16:creationId xmlns:a16="http://schemas.microsoft.com/office/drawing/2014/main" id="{8EA26CC8-FD1E-46DD-8BF1-A35CE137C3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257" y="136525"/>
            <a:ext cx="1521151" cy="1521151"/>
          </a:xfrm>
          <a:prstGeom prst="rect">
            <a:avLst/>
          </a:prstGeom>
        </p:spPr>
      </p:pic>
    </p:spTree>
    <p:extLst>
      <p:ext uri="{BB962C8B-B14F-4D97-AF65-F5344CB8AC3E}">
        <p14:creationId xmlns:p14="http://schemas.microsoft.com/office/powerpoint/2010/main" val="282038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CC32A-6306-453F-961D-AFDC630A8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805BFF-A86C-4662-A805-0F4A55B2EB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C2C08-BA25-4D85-AEE3-D398471CE3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A91FD-B13E-48EB-A23E-A959193764B7}" type="datetimeFigureOut">
              <a:rPr lang="en-US" smtClean="0"/>
              <a:t>12/21/2022</a:t>
            </a:fld>
            <a:endParaRPr lang="en-US"/>
          </a:p>
        </p:txBody>
      </p:sp>
      <p:sp>
        <p:nvSpPr>
          <p:cNvPr id="5" name="Footer Placeholder 4">
            <a:extLst>
              <a:ext uri="{FF2B5EF4-FFF2-40B4-BE49-F238E27FC236}">
                <a16:creationId xmlns:a16="http://schemas.microsoft.com/office/drawing/2014/main" id="{36128F89-39E6-427B-8AA0-B88369386B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6F6BA9-7DDA-4F47-B3E9-34476DD09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C552A-FF5F-4388-A599-5FFC67D60C2E}" type="slidenum">
              <a:rPr lang="en-US" smtClean="0"/>
              <a:t>‹#›</a:t>
            </a:fld>
            <a:endParaRPr lang="en-US"/>
          </a:p>
        </p:txBody>
      </p:sp>
    </p:spTree>
    <p:extLst>
      <p:ext uri="{BB962C8B-B14F-4D97-AF65-F5344CB8AC3E}">
        <p14:creationId xmlns:p14="http://schemas.microsoft.com/office/powerpoint/2010/main" val="1728692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10" Type="http://schemas.microsoft.com/office/2007/relationships/hdphoto" Target="../media/hdphoto7.wdp"/><Relationship Id="rId4" Type="http://schemas.openxmlformats.org/officeDocument/2006/relationships/image" Target="../media/image17.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12.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C4BED73-40D3-4009-9F05-F1C740661403}"/>
              </a:ext>
            </a:extLst>
          </p:cNvPr>
          <p:cNvGrpSpPr/>
          <p:nvPr/>
        </p:nvGrpSpPr>
        <p:grpSpPr>
          <a:xfrm>
            <a:off x="-79513" y="-1021461"/>
            <a:ext cx="12462013" cy="8568818"/>
            <a:chOff x="-79513" y="-1021461"/>
            <a:chExt cx="12462013" cy="8568818"/>
          </a:xfrm>
        </p:grpSpPr>
        <p:pic>
          <p:nvPicPr>
            <p:cNvPr id="1026" name="Picture 2" descr="Sky Blue Vector Vector Art &amp; Graphics | freevector.com">
              <a:extLst>
                <a:ext uri="{FF2B5EF4-FFF2-40B4-BE49-F238E27FC236}">
                  <a16:creationId xmlns:a16="http://schemas.microsoft.com/office/drawing/2014/main" id="{654CDE5A-5F71-4376-93AB-91542A78D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3" y="0"/>
              <a:ext cx="12271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7EEA568-1A26-4451-ABA1-57EE38420A5B}"/>
                </a:ext>
              </a:extLst>
            </p:cNvPr>
            <p:cNvSpPr/>
            <p:nvPr/>
          </p:nvSpPr>
          <p:spPr>
            <a:xfrm>
              <a:off x="-79513" y="4533089"/>
              <a:ext cx="12271513" cy="2470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graphical user interface&#10;&#10;Description automatically generated">
              <a:extLst>
                <a:ext uri="{FF2B5EF4-FFF2-40B4-BE49-F238E27FC236}">
                  <a16:creationId xmlns:a16="http://schemas.microsoft.com/office/drawing/2014/main" id="{7A14D0B6-8F49-40EF-B9B5-EB4458A25118}"/>
                </a:ext>
              </a:extLst>
            </p:cNvPr>
            <p:cNvPicPr>
              <a:picLocks noChangeAspect="1"/>
            </p:cNvPicPr>
            <p:nvPr/>
          </p:nvPicPr>
          <p:blipFill rotWithShape="1">
            <a:blip r:embed="rId3">
              <a:extLst>
                <a:ext uri="{28A0092B-C50C-407E-A947-70E740481C1C}">
                  <a14:useLocalDpi xmlns:a14="http://schemas.microsoft.com/office/drawing/2010/main" val="0"/>
                </a:ext>
              </a:extLst>
            </a:blip>
            <a:srcRect l="-1582" t="-4236" r="51582" b="35442"/>
            <a:stretch/>
          </p:blipFill>
          <p:spPr>
            <a:xfrm>
              <a:off x="8317149" y="-1021461"/>
              <a:ext cx="4065351" cy="5593462"/>
            </a:xfrm>
            <a:prstGeom prst="rect">
              <a:avLst/>
            </a:prstGeom>
          </p:spPr>
        </p:pic>
        <p:pic>
          <p:nvPicPr>
            <p:cNvPr id="3" name="Picture 2" descr="Chart&#10;&#10;Description automatically generated">
              <a:extLst>
                <a:ext uri="{FF2B5EF4-FFF2-40B4-BE49-F238E27FC236}">
                  <a16:creationId xmlns:a16="http://schemas.microsoft.com/office/drawing/2014/main" id="{720FEF10-3E8B-4DBB-ADE9-126B70A6A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3" y="-436437"/>
              <a:ext cx="9670986" cy="7983794"/>
            </a:xfrm>
            <a:prstGeom prst="rect">
              <a:avLst/>
            </a:prstGeom>
          </p:spPr>
        </p:pic>
        <p:pic>
          <p:nvPicPr>
            <p:cNvPr id="1028" name="Picture 4" descr="Cartoon kids playing with snow isolated on a white">
              <a:extLst>
                <a:ext uri="{FF2B5EF4-FFF2-40B4-BE49-F238E27FC236}">
                  <a16:creationId xmlns:a16="http://schemas.microsoft.com/office/drawing/2014/main" id="{E377DFA5-49AF-4852-BE9A-A9C4A37FD7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887"/>
            <a:stretch/>
          </p:blipFill>
          <p:spPr bwMode="auto">
            <a:xfrm>
              <a:off x="8989673" y="4936665"/>
              <a:ext cx="3202327" cy="2101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A2CC083C-D437-46C8-8315-615409153082}"/>
              </a:ext>
            </a:extLst>
          </p:cNvPr>
          <p:cNvGrpSpPr/>
          <p:nvPr/>
        </p:nvGrpSpPr>
        <p:grpSpPr>
          <a:xfrm>
            <a:off x="3018616" y="450057"/>
            <a:ext cx="4859326" cy="1210992"/>
            <a:chOff x="292101" y="839706"/>
            <a:chExt cx="4859326" cy="1210992"/>
          </a:xfrm>
        </p:grpSpPr>
        <p:sp>
          <p:nvSpPr>
            <p:cNvPr id="27" name="TextBox 26">
              <a:extLst>
                <a:ext uri="{FF2B5EF4-FFF2-40B4-BE49-F238E27FC236}">
                  <a16:creationId xmlns:a16="http://schemas.microsoft.com/office/drawing/2014/main" id="{0A31E490-F010-423E-8D1F-1C3A86ADC927}"/>
                </a:ext>
              </a:extLst>
            </p:cNvPr>
            <p:cNvSpPr txBox="1"/>
            <p:nvPr/>
          </p:nvSpPr>
          <p:spPr>
            <a:xfrm>
              <a:off x="292101" y="850369"/>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254000">
                    <a:solidFill>
                      <a:prstClr val="white"/>
                    </a:solidFill>
                  </a:ln>
                  <a:solidFill>
                    <a:prstClr val="black"/>
                  </a:solidFill>
                  <a:effectLst/>
                  <a:uLnTx/>
                  <a:uFillTx/>
                  <a:latin typeface="SVN-Poky's" panose="020B0606040200020203" pitchFamily="34" charset="0"/>
                  <a:ea typeface="+mn-ea"/>
                  <a:cs typeface="+mn-cs"/>
                </a:rPr>
                <a:t>TIẾNG VIỆT</a:t>
              </a:r>
            </a:p>
          </p:txBody>
        </p:sp>
        <p:sp>
          <p:nvSpPr>
            <p:cNvPr id="28" name="TextBox 27">
              <a:extLst>
                <a:ext uri="{FF2B5EF4-FFF2-40B4-BE49-F238E27FC236}">
                  <a16:creationId xmlns:a16="http://schemas.microsoft.com/office/drawing/2014/main" id="{E8E241D5-4FAE-4B98-AF52-D11601E6F75F}"/>
                </a:ext>
              </a:extLst>
            </p:cNvPr>
            <p:cNvSpPr txBox="1"/>
            <p:nvPr/>
          </p:nvSpPr>
          <p:spPr>
            <a:xfrm>
              <a:off x="324465" y="839706"/>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12700">
                    <a:solidFill>
                      <a:prstClr val="black"/>
                    </a:solidFill>
                  </a:ln>
                  <a:solidFill>
                    <a:srgbClr val="00A856"/>
                  </a:solidFill>
                  <a:effectLst/>
                  <a:uLnTx/>
                  <a:uFillTx/>
                  <a:latin typeface="SVN-Poky's" panose="020B0606040200020203" pitchFamily="34" charset="0"/>
                  <a:ea typeface="+mn-ea"/>
                  <a:cs typeface="+mn-cs"/>
                </a:rPr>
                <a:t>T</a:t>
              </a:r>
              <a:r>
                <a:rPr kumimoji="0" lang="en-US" sz="7200" b="0" i="0" u="none" strike="noStrike" kern="1200" cap="none" spc="300" normalizeH="0" baseline="0" noProof="0" dirty="0">
                  <a:ln w="12700">
                    <a:solidFill>
                      <a:prstClr val="black"/>
                    </a:solidFill>
                  </a:ln>
                  <a:solidFill>
                    <a:srgbClr val="FFF301"/>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a:ln w="12700">
                    <a:solidFill>
                      <a:prstClr val="black"/>
                    </a:solidFill>
                  </a:ln>
                  <a:solidFill>
                    <a:srgbClr val="FEA200"/>
                  </a:solidFill>
                  <a:effectLst/>
                  <a:uLnTx/>
                  <a:uFillTx/>
                  <a:latin typeface="SVN-Poky's" panose="020B0606040200020203" pitchFamily="34" charset="0"/>
                  <a:ea typeface="+mn-ea"/>
                  <a:cs typeface="+mn-cs"/>
                </a:rPr>
                <a:t>Ế</a:t>
              </a:r>
              <a:r>
                <a:rPr kumimoji="0" lang="en-US" sz="7200" b="0" i="0" u="none" strike="noStrike" kern="1200" cap="none" spc="300" normalizeH="0" baseline="0" noProof="0" dirty="0">
                  <a:ln w="12700">
                    <a:solidFill>
                      <a:prstClr val="black"/>
                    </a:solidFill>
                  </a:ln>
                  <a:solidFill>
                    <a:srgbClr val="FF0000"/>
                  </a:solidFill>
                  <a:effectLst/>
                  <a:uLnTx/>
                  <a:uFillTx/>
                  <a:latin typeface="SVN-Poky's" panose="020B0606040200020203" pitchFamily="34" charset="0"/>
                  <a:ea typeface="+mn-ea"/>
                  <a:cs typeface="+mn-cs"/>
                </a:rPr>
                <a:t>N</a:t>
              </a:r>
              <a:r>
                <a:rPr kumimoji="0" lang="en-US" sz="7200" b="0" i="0" u="none" strike="noStrike" kern="1200" cap="none" spc="300" normalizeH="0" baseline="0" noProof="0" dirty="0">
                  <a:ln w="12700">
                    <a:solidFill>
                      <a:prstClr val="black"/>
                    </a:solidFill>
                  </a:ln>
                  <a:solidFill>
                    <a:srgbClr val="B20093"/>
                  </a:solidFill>
                  <a:effectLst/>
                  <a:uLnTx/>
                  <a:uFillTx/>
                  <a:latin typeface="SVN-Poky's" panose="020B0606040200020203" pitchFamily="34" charset="0"/>
                  <a:ea typeface="+mn-ea"/>
                  <a:cs typeface="+mn-cs"/>
                </a:rPr>
                <a:t>G</a:t>
              </a:r>
              <a:r>
                <a:rPr kumimoji="0" lang="en-US" sz="7200" b="0" i="0" u="none" strike="noStrike" kern="1200" cap="none" spc="300" normalizeH="0" baseline="0" noProof="0" dirty="0">
                  <a:ln w="12700">
                    <a:solidFill>
                      <a:prstClr val="black"/>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dirty="0">
                  <a:ln w="12700">
                    <a:solidFill>
                      <a:prstClr val="black"/>
                    </a:solidFill>
                  </a:ln>
                  <a:solidFill>
                    <a:srgbClr val="612697"/>
                  </a:solidFill>
                  <a:effectLst/>
                  <a:uLnTx/>
                  <a:uFillTx/>
                  <a:latin typeface="SVN-Poky's" panose="020B0606040200020203" pitchFamily="34" charset="0"/>
                  <a:ea typeface="+mn-ea"/>
                  <a:cs typeface="+mn-cs"/>
                </a:rPr>
                <a:t>V</a:t>
              </a:r>
              <a:r>
                <a:rPr kumimoji="0" lang="en-US" sz="7200" b="0" i="0" u="none" strike="noStrike" kern="1200" cap="none" spc="300" normalizeH="0" baseline="0" noProof="0" dirty="0">
                  <a:ln w="12700">
                    <a:solidFill>
                      <a:prstClr val="black"/>
                    </a:solidFill>
                  </a:ln>
                  <a:solidFill>
                    <a:srgbClr val="1B3D9F"/>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a:ln w="12700">
                    <a:solidFill>
                      <a:prstClr val="black"/>
                    </a:solidFill>
                  </a:ln>
                  <a:solidFill>
                    <a:srgbClr val="02AFAE"/>
                  </a:solidFill>
                  <a:effectLst/>
                  <a:uLnTx/>
                  <a:uFillTx/>
                  <a:latin typeface="SVN-Poky's" panose="020B0606040200020203" pitchFamily="34" charset="0"/>
                  <a:ea typeface="+mn-ea"/>
                  <a:cs typeface="+mn-cs"/>
                </a:rPr>
                <a:t>Ệ</a:t>
              </a:r>
              <a:r>
                <a:rPr kumimoji="0" lang="en-US" sz="7200" b="0" i="0" u="none" strike="noStrike" kern="1200" cap="none" spc="300" normalizeH="0" baseline="0" noProof="0" dirty="0">
                  <a:ln w="12700">
                    <a:solidFill>
                      <a:prstClr val="black"/>
                    </a:solidFill>
                  </a:ln>
                  <a:solidFill>
                    <a:srgbClr val="00A856"/>
                  </a:solidFill>
                  <a:effectLst/>
                  <a:uLnTx/>
                  <a:uFillTx/>
                  <a:latin typeface="SVN-Poky's" panose="020B0606040200020203" pitchFamily="34" charset="0"/>
                  <a:ea typeface="+mn-ea"/>
                  <a:cs typeface="+mn-cs"/>
                </a:rPr>
                <a:t>T</a:t>
              </a:r>
            </a:p>
          </p:txBody>
        </p:sp>
      </p:grpSp>
      <p:grpSp>
        <p:nvGrpSpPr>
          <p:cNvPr id="29" name="Group 28">
            <a:extLst>
              <a:ext uri="{FF2B5EF4-FFF2-40B4-BE49-F238E27FC236}">
                <a16:creationId xmlns:a16="http://schemas.microsoft.com/office/drawing/2014/main" id="{56CBE507-C291-4DA0-B106-B32AAC8ADEBC}"/>
              </a:ext>
            </a:extLst>
          </p:cNvPr>
          <p:cNvGrpSpPr/>
          <p:nvPr/>
        </p:nvGrpSpPr>
        <p:grpSpPr>
          <a:xfrm>
            <a:off x="6451360" y="3053291"/>
            <a:ext cx="4945586" cy="1872711"/>
            <a:chOff x="3062448" y="2612294"/>
            <a:chExt cx="4945586" cy="1872711"/>
          </a:xfrm>
        </p:grpSpPr>
        <p:sp>
          <p:nvSpPr>
            <p:cNvPr id="30" name="TextBox 29">
              <a:extLst>
                <a:ext uri="{FF2B5EF4-FFF2-40B4-BE49-F238E27FC236}">
                  <a16:creationId xmlns:a16="http://schemas.microsoft.com/office/drawing/2014/main" id="{87594D5B-0F8E-4B4D-895E-F91A0EE77439}"/>
                </a:ext>
              </a:extLst>
            </p:cNvPr>
            <p:cNvSpPr txBox="1"/>
            <p:nvPr/>
          </p:nvSpPr>
          <p:spPr>
            <a:xfrm>
              <a:off x="3062449" y="2612294"/>
              <a:ext cx="49455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361950">
                    <a:solidFill>
                      <a:prstClr val="white"/>
                    </a:solidFill>
                  </a:ln>
                  <a:solidFill>
                    <a:prstClr val="black"/>
                  </a:solidFill>
                  <a:effectLst>
                    <a:outerShdw blurRad="50800" dist="38100" dir="2700000" algn="tl" rotWithShape="0">
                      <a:prstClr val="black">
                        <a:alpha val="40000"/>
                      </a:prstClr>
                    </a:outerShdw>
                  </a:effectLst>
                  <a:uLnTx/>
                  <a:uFillTx/>
                  <a:latin typeface="LNTH-Hoa Nho LNTH" pitchFamily="2" charset="0"/>
                  <a:ea typeface="+mn-ea"/>
                  <a:cs typeface="+mn-cs"/>
                </a:rPr>
                <a:t>KỂ CHUYỆN</a:t>
              </a:r>
            </a:p>
          </p:txBody>
        </p:sp>
        <p:sp>
          <p:nvSpPr>
            <p:cNvPr id="31" name="TextBox 30">
              <a:extLst>
                <a:ext uri="{FF2B5EF4-FFF2-40B4-BE49-F238E27FC236}">
                  <a16:creationId xmlns:a16="http://schemas.microsoft.com/office/drawing/2014/main" id="{30D9D907-E044-4497-A3AA-C1ADD3E00C97}"/>
                </a:ext>
              </a:extLst>
            </p:cNvPr>
            <p:cNvSpPr txBox="1"/>
            <p:nvPr/>
          </p:nvSpPr>
          <p:spPr>
            <a:xfrm>
              <a:off x="3062448" y="2622957"/>
              <a:ext cx="49455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LNTH-Hoa Nho LNTH" pitchFamily="2" charset="0"/>
                  <a:ea typeface="+mn-ea"/>
                  <a:cs typeface="+mn-cs"/>
                </a:rPr>
                <a:t>K</a:t>
              </a:r>
              <a:r>
                <a:rPr kumimoji="0" lang="en-US" sz="11500" b="0" i="0" u="none" strike="noStrike" kern="1200" cap="none" spc="0" normalizeH="0" baseline="0" noProof="0" dirty="0">
                  <a:ln w="19050">
                    <a:solidFill>
                      <a:prstClr val="black"/>
                    </a:solidFill>
                  </a:ln>
                  <a:solidFill>
                    <a:srgbClr val="FF5050"/>
                  </a:solidFill>
                  <a:effectLst>
                    <a:outerShdw blurRad="50800" dist="38100" dir="2700000" algn="tl" rotWithShape="0">
                      <a:prstClr val="black">
                        <a:alpha val="40000"/>
                      </a:prstClr>
                    </a:outerShdw>
                  </a:effectLst>
                  <a:uLnTx/>
                  <a:uFillTx/>
                  <a:latin typeface="LNTH-Hoa Nho LNTH" pitchFamily="2" charset="0"/>
                  <a:ea typeface="+mn-ea"/>
                  <a:cs typeface="+mn-cs"/>
                </a:rPr>
                <a:t>Ể</a:t>
              </a:r>
              <a:r>
                <a:rPr kumimoji="0" lang="en-US" sz="11500" b="0" i="0" u="none" strike="noStrike" kern="1200" cap="none" spc="0" normalizeH="0" baseline="0" noProof="0" dirty="0">
                  <a:ln w="19050">
                    <a:solidFill>
                      <a:prstClr val="black"/>
                    </a:solidFill>
                  </a:ln>
                  <a:solidFill>
                    <a:prstClr val="black"/>
                  </a:solidFill>
                  <a:effectLst>
                    <a:outerShdw blurRad="50800" dist="38100" dir="2700000" algn="tl" rotWithShape="0">
                      <a:prstClr val="black">
                        <a:alpha val="40000"/>
                      </a:prstClr>
                    </a:outerShdw>
                  </a:effectLst>
                  <a:uLnTx/>
                  <a:uFillTx/>
                  <a:latin typeface="LNTH-Hoa Nho LNTH" pitchFamily="2" charset="0"/>
                  <a:ea typeface="+mn-ea"/>
                  <a:cs typeface="+mn-cs"/>
                </a:rPr>
                <a:t> </a:t>
              </a:r>
              <a:r>
                <a:rPr kumimoji="0" lang="en-US" sz="11500" b="0" i="0" u="none" strike="noStrike" kern="1200" cap="none" spc="0" normalizeH="0" baseline="0" noProof="0" dirty="0">
                  <a:ln w="19050">
                    <a:solidFill>
                      <a:prstClr val="black"/>
                    </a:solidFill>
                  </a:ln>
                  <a:solidFill>
                    <a:srgbClr val="B20093"/>
                  </a:solidFill>
                  <a:effectLst>
                    <a:outerShdw blurRad="50800" dist="38100" dir="2700000" algn="tl" rotWithShape="0">
                      <a:prstClr val="black">
                        <a:alpha val="40000"/>
                      </a:prstClr>
                    </a:outerShdw>
                  </a:effectLst>
                  <a:uLnTx/>
                  <a:uFillTx/>
                  <a:latin typeface="LNTH-Hoa Nho LNTH" pitchFamily="2" charset="0"/>
                  <a:ea typeface="+mn-ea"/>
                  <a:cs typeface="+mn-cs"/>
                </a:rPr>
                <a:t>C</a:t>
              </a:r>
              <a:r>
                <a:rPr kumimoji="0" lang="en-US" sz="11500" b="0" i="0" u="none" strike="noStrike" kern="1200" cap="none" spc="0" normalizeH="0" baseline="0" noProof="0" dirty="0">
                  <a:ln w="19050">
                    <a:solidFill>
                      <a:prstClr val="black"/>
                    </a:solidFill>
                  </a:ln>
                  <a:solidFill>
                    <a:srgbClr val="0165B9"/>
                  </a:solidFill>
                  <a:effectLst>
                    <a:outerShdw blurRad="50800" dist="38100" dir="2700000" algn="tl" rotWithShape="0">
                      <a:prstClr val="black">
                        <a:alpha val="40000"/>
                      </a:prstClr>
                    </a:outerShdw>
                  </a:effectLst>
                  <a:uLnTx/>
                  <a:uFillTx/>
                  <a:latin typeface="LNTH-Hoa Nho LNTH" pitchFamily="2" charset="0"/>
                  <a:ea typeface="+mn-ea"/>
                  <a:cs typeface="+mn-cs"/>
                </a:rPr>
                <a:t>H</a:t>
              </a:r>
              <a:r>
                <a:rPr kumimoji="0" lang="en-US" sz="11500" b="0" i="0" u="none" strike="noStrike" kern="1200" cap="none" spc="0" normalizeH="0" baseline="0" noProof="0" dirty="0">
                  <a:ln w="19050">
                    <a:solidFill>
                      <a:prstClr val="black"/>
                    </a:solidFill>
                  </a:ln>
                  <a:solidFill>
                    <a:srgbClr val="00A856"/>
                  </a:solidFill>
                  <a:effectLst>
                    <a:outerShdw blurRad="50800" dist="38100" dir="2700000" algn="tl" rotWithShape="0">
                      <a:prstClr val="black">
                        <a:alpha val="40000"/>
                      </a:prstClr>
                    </a:outerShdw>
                  </a:effectLst>
                  <a:uLnTx/>
                  <a:uFillTx/>
                  <a:latin typeface="LNTH-Hoa Nho LNTH" pitchFamily="2" charset="0"/>
                  <a:ea typeface="+mn-ea"/>
                  <a:cs typeface="+mn-cs"/>
                </a:rPr>
                <a:t>U</a:t>
              </a:r>
              <a:r>
                <a:rPr kumimoji="0" lang="en-US" sz="11500" b="0" i="0" u="none" strike="noStrike" kern="1200" cap="none" spc="0" normalizeH="0" baseline="0" noProof="0" dirty="0">
                  <a:ln w="19050">
                    <a:solidFill>
                      <a:prstClr val="black"/>
                    </a:solidFill>
                  </a:ln>
                  <a:solidFill>
                    <a:srgbClr val="FFF301"/>
                  </a:solidFill>
                  <a:effectLst>
                    <a:outerShdw blurRad="50800" dist="38100" dir="2700000" algn="tl" rotWithShape="0">
                      <a:prstClr val="black">
                        <a:alpha val="40000"/>
                      </a:prstClr>
                    </a:outerShdw>
                  </a:effectLst>
                  <a:uLnTx/>
                  <a:uFillTx/>
                  <a:latin typeface="LNTH-Hoa Nho LNTH" pitchFamily="2" charset="0"/>
                  <a:ea typeface="+mn-ea"/>
                  <a:cs typeface="+mn-cs"/>
                </a:rPr>
                <a:t>Y</a:t>
              </a:r>
              <a:r>
                <a:rPr kumimoji="0" lang="en-US" sz="11500" b="0" i="0" u="none" strike="noStrike" kern="1200" cap="none" spc="0" normalizeH="0" baseline="0" noProof="0" dirty="0">
                  <a:ln w="19050">
                    <a:solidFill>
                      <a:prstClr val="black"/>
                    </a:solidFill>
                  </a:ln>
                  <a:solidFill>
                    <a:srgbClr val="FF2531"/>
                  </a:solidFill>
                  <a:effectLst>
                    <a:outerShdw blurRad="50800" dist="38100" dir="2700000" algn="tl" rotWithShape="0">
                      <a:prstClr val="black">
                        <a:alpha val="40000"/>
                      </a:prstClr>
                    </a:outerShdw>
                  </a:effectLst>
                  <a:uLnTx/>
                  <a:uFillTx/>
                  <a:latin typeface="LNTH-Hoa Nho LNTH" pitchFamily="2" charset="0"/>
                  <a:ea typeface="+mn-ea"/>
                  <a:cs typeface="+mn-cs"/>
                </a:rPr>
                <a:t>Ệ</a:t>
              </a:r>
              <a:r>
                <a:rPr kumimoji="0" lang="en-US" sz="11500" b="0" i="0" u="none" strike="noStrike" kern="1200" cap="none" spc="0" normalizeH="0" baseline="0" noProof="0" dirty="0">
                  <a:ln w="19050">
                    <a:solidFill>
                      <a:prstClr val="black"/>
                    </a:solidFill>
                  </a:ln>
                  <a:solidFill>
                    <a:srgbClr val="02AFAE"/>
                  </a:solidFill>
                  <a:effectLst>
                    <a:outerShdw blurRad="50800" dist="38100" dir="2700000" algn="tl" rotWithShape="0">
                      <a:prstClr val="black">
                        <a:alpha val="40000"/>
                      </a:prstClr>
                    </a:outerShdw>
                  </a:effectLst>
                  <a:uLnTx/>
                  <a:uFillTx/>
                  <a:latin typeface="LNTH-Hoa Nho LNTH" pitchFamily="2" charset="0"/>
                  <a:ea typeface="+mn-ea"/>
                  <a:cs typeface="+mn-cs"/>
                </a:rPr>
                <a:t>N</a:t>
              </a:r>
            </a:p>
          </p:txBody>
        </p:sp>
      </p:grpSp>
    </p:spTree>
    <p:extLst>
      <p:ext uri="{BB962C8B-B14F-4D97-AF65-F5344CB8AC3E}">
        <p14:creationId xmlns:p14="http://schemas.microsoft.com/office/powerpoint/2010/main" val="19728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26"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80">
                                          <p:stCondLst>
                                            <p:cond delay="0"/>
                                          </p:stCondLst>
                                        </p:cTn>
                                        <p:tgtEl>
                                          <p:spTgt spid="29"/>
                                        </p:tgtEl>
                                      </p:cBhvr>
                                    </p:animEffect>
                                    <p:anim calcmode="lin" valueType="num">
                                      <p:cBhvr>
                                        <p:cTn id="1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6" dur="26">
                                          <p:stCondLst>
                                            <p:cond delay="650"/>
                                          </p:stCondLst>
                                        </p:cTn>
                                        <p:tgtEl>
                                          <p:spTgt spid="29"/>
                                        </p:tgtEl>
                                      </p:cBhvr>
                                      <p:to x="100000" y="60000"/>
                                    </p:animScale>
                                    <p:animScale>
                                      <p:cBhvr>
                                        <p:cTn id="17" dur="166" decel="50000">
                                          <p:stCondLst>
                                            <p:cond delay="676"/>
                                          </p:stCondLst>
                                        </p:cTn>
                                        <p:tgtEl>
                                          <p:spTgt spid="29"/>
                                        </p:tgtEl>
                                      </p:cBhvr>
                                      <p:to x="100000" y="100000"/>
                                    </p:animScale>
                                    <p:animScale>
                                      <p:cBhvr>
                                        <p:cTn id="18" dur="26">
                                          <p:stCondLst>
                                            <p:cond delay="1312"/>
                                          </p:stCondLst>
                                        </p:cTn>
                                        <p:tgtEl>
                                          <p:spTgt spid="29"/>
                                        </p:tgtEl>
                                      </p:cBhvr>
                                      <p:to x="100000" y="80000"/>
                                    </p:animScale>
                                    <p:animScale>
                                      <p:cBhvr>
                                        <p:cTn id="19" dur="166" decel="50000">
                                          <p:stCondLst>
                                            <p:cond delay="1338"/>
                                          </p:stCondLst>
                                        </p:cTn>
                                        <p:tgtEl>
                                          <p:spTgt spid="29"/>
                                        </p:tgtEl>
                                      </p:cBhvr>
                                      <p:to x="100000" y="100000"/>
                                    </p:animScale>
                                    <p:animScale>
                                      <p:cBhvr>
                                        <p:cTn id="20" dur="26">
                                          <p:stCondLst>
                                            <p:cond delay="1642"/>
                                          </p:stCondLst>
                                        </p:cTn>
                                        <p:tgtEl>
                                          <p:spTgt spid="29"/>
                                        </p:tgtEl>
                                      </p:cBhvr>
                                      <p:to x="100000" y="90000"/>
                                    </p:animScale>
                                    <p:animScale>
                                      <p:cBhvr>
                                        <p:cTn id="21" dur="166" decel="50000">
                                          <p:stCondLst>
                                            <p:cond delay="1668"/>
                                          </p:stCondLst>
                                        </p:cTn>
                                        <p:tgtEl>
                                          <p:spTgt spid="29"/>
                                        </p:tgtEl>
                                      </p:cBhvr>
                                      <p:to x="100000" y="100000"/>
                                    </p:animScale>
                                    <p:animScale>
                                      <p:cBhvr>
                                        <p:cTn id="22" dur="26">
                                          <p:stCondLst>
                                            <p:cond delay="1808"/>
                                          </p:stCondLst>
                                        </p:cTn>
                                        <p:tgtEl>
                                          <p:spTgt spid="29"/>
                                        </p:tgtEl>
                                      </p:cBhvr>
                                      <p:to x="100000" y="95000"/>
                                    </p:animScale>
                                    <p:animScale>
                                      <p:cBhvr>
                                        <p:cTn id="23"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A956-012C-4A0A-8E2E-53E335593D1C}"/>
              </a:ext>
            </a:extLst>
          </p:cNvPr>
          <p:cNvGrpSpPr/>
          <p:nvPr/>
        </p:nvGrpSpPr>
        <p:grpSpPr>
          <a:xfrm>
            <a:off x="-726440" y="0"/>
            <a:ext cx="13644880" cy="6858000"/>
            <a:chOff x="-690880" y="0"/>
            <a:chExt cx="13644880" cy="6858000"/>
          </a:xfrm>
        </p:grpSpPr>
        <p:pic>
          <p:nvPicPr>
            <p:cNvPr id="9" name="Picture 8" descr="Diagram&#10;&#10;Description automatically generated">
              <a:extLst>
                <a:ext uri="{FF2B5EF4-FFF2-40B4-BE49-F238E27FC236}">
                  <a16:creationId xmlns:a16="http://schemas.microsoft.com/office/drawing/2014/main" id="{7D8D9A77-9F69-469C-9FCA-ABC3802BC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pic>
          <p:nvPicPr>
            <p:cNvPr id="10" name="Picture 9" descr="Diagram&#10;&#10;Description automatically generated">
              <a:extLst>
                <a:ext uri="{FF2B5EF4-FFF2-40B4-BE49-F238E27FC236}">
                  <a16:creationId xmlns:a16="http://schemas.microsoft.com/office/drawing/2014/main" id="{CA377226-46E1-4768-9ADD-1AF3EF62B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0880" y="0"/>
              <a:ext cx="6858000" cy="6858000"/>
            </a:xfrm>
            <a:prstGeom prst="rect">
              <a:avLst/>
            </a:prstGeom>
          </p:spPr>
        </p:pic>
      </p:grpSp>
      <p:sp>
        <p:nvSpPr>
          <p:cNvPr id="6" name="Rectangle: Diagonal Corners Rounded 5">
            <a:extLst>
              <a:ext uri="{FF2B5EF4-FFF2-40B4-BE49-F238E27FC236}">
                <a16:creationId xmlns:a16="http://schemas.microsoft.com/office/drawing/2014/main" id="{3D01E89F-DF5E-4F0A-8DD9-6D6C549A05AC}"/>
              </a:ext>
            </a:extLst>
          </p:cNvPr>
          <p:cNvSpPr/>
          <p:nvPr/>
        </p:nvSpPr>
        <p:spPr>
          <a:xfrm>
            <a:off x="130108" y="187500"/>
            <a:ext cx="11877427" cy="6474565"/>
          </a:xfrm>
          <a:prstGeom prst="round2Diag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B0A5C4-721B-4BD6-B306-4A172B57A3B0}"/>
              </a:ext>
            </a:extLst>
          </p:cNvPr>
          <p:cNvPicPr>
            <a:picLocks noChangeAspect="1"/>
          </p:cNvPicPr>
          <p:nvPr/>
        </p:nvPicPr>
        <p:blipFill rotWithShape="1">
          <a:blip r:embed="rId4"/>
          <a:srcRect l="53173" t="32375" r="10814" b="47479"/>
          <a:stretch/>
        </p:blipFill>
        <p:spPr>
          <a:xfrm>
            <a:off x="380419" y="1335310"/>
            <a:ext cx="4203601" cy="522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0607B19B-1860-4984-A0AC-65E41E9DC399}"/>
              </a:ext>
            </a:extLst>
          </p:cNvPr>
          <p:cNvSpPr txBox="1"/>
          <p:nvPr/>
        </p:nvSpPr>
        <p:spPr>
          <a:xfrm>
            <a:off x="438879" y="120248"/>
            <a:ext cx="11115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Ông già mùa đông và cô bé tuyết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3C88A13-E336-4943-90AB-C8A9EF433E08}"/>
              </a:ext>
            </a:extLst>
          </p:cNvPr>
          <p:cNvGrpSpPr/>
          <p:nvPr/>
        </p:nvGrpSpPr>
        <p:grpSpPr>
          <a:xfrm>
            <a:off x="6274427" y="1450715"/>
            <a:ext cx="5301668" cy="1504461"/>
            <a:chOff x="6274427" y="1256156"/>
            <a:chExt cx="5301668" cy="1504461"/>
          </a:xfrm>
        </p:grpSpPr>
        <p:grpSp>
          <p:nvGrpSpPr>
            <p:cNvPr id="13" name="Group 12">
              <a:extLst>
                <a:ext uri="{FF2B5EF4-FFF2-40B4-BE49-F238E27FC236}">
                  <a16:creationId xmlns:a16="http://schemas.microsoft.com/office/drawing/2014/main" id="{F8F05DD5-7F00-4E41-9CA0-AEEE6CF7264E}"/>
                </a:ext>
              </a:extLst>
            </p:cNvPr>
            <p:cNvGrpSpPr/>
            <p:nvPr/>
          </p:nvGrpSpPr>
          <p:grpSpPr>
            <a:xfrm>
              <a:off x="6274427" y="1256156"/>
              <a:ext cx="5301668" cy="1504461"/>
              <a:chOff x="1101796" y="805296"/>
              <a:chExt cx="5301668" cy="4629150"/>
            </a:xfrm>
          </p:grpSpPr>
          <p:sp>
            <p:nvSpPr>
              <p:cNvPr id="16" name="Rectangle: Rounded Corners 15">
                <a:extLst>
                  <a:ext uri="{FF2B5EF4-FFF2-40B4-BE49-F238E27FC236}">
                    <a16:creationId xmlns:a16="http://schemas.microsoft.com/office/drawing/2014/main" id="{865C6E0B-24EC-48A7-B27E-97486915CA73}"/>
                  </a:ext>
                </a:extLst>
              </p:cNvPr>
              <p:cNvSpPr/>
              <p:nvPr/>
            </p:nvSpPr>
            <p:spPr>
              <a:xfrm>
                <a:off x="1101796" y="805296"/>
                <a:ext cx="5301668" cy="4629150"/>
              </a:xfrm>
              <a:prstGeom prst="roundRect">
                <a:avLst/>
              </a:prstGeom>
              <a:solidFill>
                <a:srgbClr val="F4A61E">
                  <a:lumMod val="60000"/>
                  <a:lumOff val="40000"/>
                </a:srgbClr>
              </a:solidFill>
              <a:ln w="12700" cap="flat" cmpd="sng" algn="ctr">
                <a:solidFill>
                  <a:srgbClr val="F4A61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A11D2C6-32A6-4403-AF3D-40FA5AF4CDAD}"/>
                  </a:ext>
                </a:extLst>
              </p:cNvPr>
              <p:cNvSpPr/>
              <p:nvPr/>
            </p:nvSpPr>
            <p:spPr>
              <a:xfrm>
                <a:off x="1252138" y="1145920"/>
                <a:ext cx="5017251" cy="3914975"/>
              </a:xfrm>
              <a:prstGeom prst="roundRect">
                <a:avLst/>
              </a:prstGeom>
              <a:solidFill>
                <a:sysClr val="window" lastClr="FFFFFF"/>
              </a:solidFill>
              <a:ln w="28575" cap="flat" cmpd="sng" algn="ctr">
                <a:solidFill>
                  <a:srgbClr val="F4A61E">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F86185DB-51FD-4E94-B3D1-A5CACDE0A35B}"/>
                </a:ext>
              </a:extLst>
            </p:cNvPr>
            <p:cNvSpPr txBox="1"/>
            <p:nvPr/>
          </p:nvSpPr>
          <p:spPr>
            <a:xfrm>
              <a:off x="7082024" y="1376912"/>
              <a:ext cx="3057631"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4A61E">
                      <a:lumMod val="75000"/>
                    </a:srgbClr>
                  </a:solidFill>
                  <a:effectLst/>
                  <a:uLnTx/>
                  <a:uFillTx/>
                </a:rPr>
                <a:t>Bức tranh vẽ khung cảnh gì?</a:t>
              </a:r>
            </a:p>
          </p:txBody>
        </p:sp>
      </p:grpSp>
      <p:grpSp>
        <p:nvGrpSpPr>
          <p:cNvPr id="18" name="Group 17">
            <a:extLst>
              <a:ext uri="{FF2B5EF4-FFF2-40B4-BE49-F238E27FC236}">
                <a16:creationId xmlns:a16="http://schemas.microsoft.com/office/drawing/2014/main" id="{DD8FF5C1-047E-43FC-8A3A-04CAB872F51B}"/>
              </a:ext>
            </a:extLst>
          </p:cNvPr>
          <p:cNvGrpSpPr/>
          <p:nvPr/>
        </p:nvGrpSpPr>
        <p:grpSpPr>
          <a:xfrm>
            <a:off x="6274427" y="3253981"/>
            <a:ext cx="5301668" cy="1526653"/>
            <a:chOff x="6291931" y="3007445"/>
            <a:chExt cx="5301668" cy="1526653"/>
          </a:xfrm>
        </p:grpSpPr>
        <p:grpSp>
          <p:nvGrpSpPr>
            <p:cNvPr id="19" name="Group 18">
              <a:extLst>
                <a:ext uri="{FF2B5EF4-FFF2-40B4-BE49-F238E27FC236}">
                  <a16:creationId xmlns:a16="http://schemas.microsoft.com/office/drawing/2014/main" id="{E03634D0-7244-4D1F-A120-8DAC1E00C3EC}"/>
                </a:ext>
              </a:extLst>
            </p:cNvPr>
            <p:cNvGrpSpPr/>
            <p:nvPr/>
          </p:nvGrpSpPr>
          <p:grpSpPr>
            <a:xfrm>
              <a:off x="6291931" y="3007445"/>
              <a:ext cx="5301668" cy="1526653"/>
              <a:chOff x="1101796" y="805296"/>
              <a:chExt cx="5301668" cy="4629150"/>
            </a:xfrm>
          </p:grpSpPr>
          <p:sp>
            <p:nvSpPr>
              <p:cNvPr id="21" name="Rectangle: Rounded Corners 20">
                <a:extLst>
                  <a:ext uri="{FF2B5EF4-FFF2-40B4-BE49-F238E27FC236}">
                    <a16:creationId xmlns:a16="http://schemas.microsoft.com/office/drawing/2014/main" id="{05850D21-CACF-4BC1-B35E-BACEF7166AFF}"/>
                  </a:ext>
                </a:extLst>
              </p:cNvPr>
              <p:cNvSpPr/>
              <p:nvPr/>
            </p:nvSpPr>
            <p:spPr>
              <a:xfrm>
                <a:off x="1101796" y="805296"/>
                <a:ext cx="5301668" cy="4629150"/>
              </a:xfrm>
              <a:prstGeom prst="roundRect">
                <a:avLst/>
              </a:prstGeom>
              <a:solidFill>
                <a:srgbClr val="9E238E">
                  <a:lumMod val="60000"/>
                  <a:lumOff val="40000"/>
                </a:srgbClr>
              </a:solidFill>
              <a:ln w="12700" cap="flat" cmpd="sng" algn="ctr">
                <a:solidFill>
                  <a:srgbClr val="9E238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E4EB4864-426A-4516-A478-4D8C5A30EAB6}"/>
                  </a:ext>
                </a:extLst>
              </p:cNvPr>
              <p:cNvSpPr/>
              <p:nvPr/>
            </p:nvSpPr>
            <p:spPr>
              <a:xfrm>
                <a:off x="1252138" y="1200965"/>
                <a:ext cx="5017251" cy="3793876"/>
              </a:xfrm>
              <a:prstGeom prst="roundRect">
                <a:avLst/>
              </a:prstGeom>
              <a:solidFill>
                <a:sysClr val="window" lastClr="FFFFFF"/>
              </a:solidFill>
              <a:ln w="28575" cap="flat" cmpd="sng" algn="ctr">
                <a:solidFill>
                  <a:srgbClr val="9E238E">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71894833-BD92-469C-893C-94E4A2D9F19B}"/>
                </a:ext>
              </a:extLst>
            </p:cNvPr>
            <p:cNvSpPr txBox="1"/>
            <p:nvPr/>
          </p:nvSpPr>
          <p:spPr>
            <a:xfrm>
              <a:off x="7702267" y="3208933"/>
              <a:ext cx="370737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9E238E">
                      <a:lumMod val="75000"/>
                    </a:srgbClr>
                  </a:solidFill>
                  <a:effectLst/>
                  <a:uLnTx/>
                  <a:uFillTx/>
                </a:rPr>
                <a:t>Tranh có những nhân vật gì?</a:t>
              </a:r>
            </a:p>
          </p:txBody>
        </p:sp>
      </p:grpSp>
      <p:pic>
        <p:nvPicPr>
          <p:cNvPr id="5" name="Picture 4">
            <a:extLst>
              <a:ext uri="{FF2B5EF4-FFF2-40B4-BE49-F238E27FC236}">
                <a16:creationId xmlns:a16="http://schemas.microsoft.com/office/drawing/2014/main" id="{AF2A9859-6804-40B9-8450-317B16CA05C7}"/>
              </a:ext>
            </a:extLst>
          </p:cNvPr>
          <p:cNvPicPr>
            <a:picLocks noChangeAspect="1"/>
          </p:cNvPicPr>
          <p:nvPr/>
        </p:nvPicPr>
        <p:blipFill>
          <a:blip r:embed="rId5"/>
          <a:stretch>
            <a:fillRect/>
          </a:stretch>
        </p:blipFill>
        <p:spPr>
          <a:xfrm>
            <a:off x="4308573" y="2813900"/>
            <a:ext cx="2018941" cy="2074004"/>
          </a:xfrm>
          <a:prstGeom prst="rect">
            <a:avLst/>
          </a:prstGeom>
        </p:spPr>
      </p:pic>
      <p:grpSp>
        <p:nvGrpSpPr>
          <p:cNvPr id="23" name="Group 22">
            <a:extLst>
              <a:ext uri="{FF2B5EF4-FFF2-40B4-BE49-F238E27FC236}">
                <a16:creationId xmlns:a16="http://schemas.microsoft.com/office/drawing/2014/main" id="{0782FBFB-7A5B-40B7-B0AF-80D97D4083ED}"/>
              </a:ext>
            </a:extLst>
          </p:cNvPr>
          <p:cNvGrpSpPr/>
          <p:nvPr/>
        </p:nvGrpSpPr>
        <p:grpSpPr>
          <a:xfrm>
            <a:off x="6274427" y="4995174"/>
            <a:ext cx="5301668" cy="1487830"/>
            <a:chOff x="6274427" y="4800615"/>
            <a:chExt cx="5301668" cy="1487830"/>
          </a:xfrm>
        </p:grpSpPr>
        <p:grpSp>
          <p:nvGrpSpPr>
            <p:cNvPr id="24" name="Group 23">
              <a:extLst>
                <a:ext uri="{FF2B5EF4-FFF2-40B4-BE49-F238E27FC236}">
                  <a16:creationId xmlns:a16="http://schemas.microsoft.com/office/drawing/2014/main" id="{BB23FECA-60A6-40B4-9AED-7CFF9B1196CF}"/>
                </a:ext>
              </a:extLst>
            </p:cNvPr>
            <p:cNvGrpSpPr/>
            <p:nvPr/>
          </p:nvGrpSpPr>
          <p:grpSpPr>
            <a:xfrm>
              <a:off x="6274427" y="4800615"/>
              <a:ext cx="5301668" cy="1487830"/>
              <a:chOff x="1101796" y="805296"/>
              <a:chExt cx="5301668" cy="4629150"/>
            </a:xfrm>
          </p:grpSpPr>
          <p:sp>
            <p:nvSpPr>
              <p:cNvPr id="26" name="Rectangle: Rounded Corners 25">
                <a:extLst>
                  <a:ext uri="{FF2B5EF4-FFF2-40B4-BE49-F238E27FC236}">
                    <a16:creationId xmlns:a16="http://schemas.microsoft.com/office/drawing/2014/main" id="{AF46C76D-A5E4-431C-BD07-FB1A43E7E6DA}"/>
                  </a:ext>
                </a:extLst>
              </p:cNvPr>
              <p:cNvSpPr/>
              <p:nvPr/>
            </p:nvSpPr>
            <p:spPr>
              <a:xfrm>
                <a:off x="1101796" y="805296"/>
                <a:ext cx="5301668" cy="4629150"/>
              </a:xfrm>
              <a:prstGeom prst="roundRect">
                <a:avLst/>
              </a:prstGeom>
              <a:solidFill>
                <a:srgbClr val="FF6D6D"/>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21BAE3E5-FAB9-46CA-BACF-7F9DD68A90E4}"/>
                  </a:ext>
                </a:extLst>
              </p:cNvPr>
              <p:cNvSpPr/>
              <p:nvPr/>
            </p:nvSpPr>
            <p:spPr>
              <a:xfrm>
                <a:off x="1252138" y="1173365"/>
                <a:ext cx="5017251" cy="3920445"/>
              </a:xfrm>
              <a:prstGeom prst="roundRect">
                <a:avLst/>
              </a:prstGeom>
              <a:solidFill>
                <a:sysClr val="window" lastClr="FFFFFF"/>
              </a:solidFill>
              <a:ln w="28575" cap="flat" cmpd="sng" algn="ctr">
                <a:solidFill>
                  <a:srgbClr val="FF0000"/>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A71CA47D-1FFC-4C80-AC43-962AF60151E6}"/>
                </a:ext>
              </a:extLst>
            </p:cNvPr>
            <p:cNvSpPr txBox="1"/>
            <p:nvPr/>
          </p:nvSpPr>
          <p:spPr>
            <a:xfrm>
              <a:off x="6579496" y="4967148"/>
              <a:ext cx="3240089"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6D6D"/>
                  </a:solidFill>
                  <a:effectLst/>
                  <a:uLnTx/>
                  <a:uFillTx/>
                </a:rPr>
                <a:t>Các nhân vật đang làm gì?</a:t>
              </a:r>
            </a:p>
          </p:txBody>
        </p:sp>
      </p:grpSp>
      <p:pic>
        <p:nvPicPr>
          <p:cNvPr id="28" name="Picture 27" descr="A picture containing background pattern&#10;&#10;Description automatically generated">
            <a:extLst>
              <a:ext uri="{FF2B5EF4-FFF2-40B4-BE49-F238E27FC236}">
                <a16:creationId xmlns:a16="http://schemas.microsoft.com/office/drawing/2014/main" id="{83AD1864-FE00-483A-8CA6-76A58BD4E0C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5" b="36722" l="0" r="37071">
                        <a14:foregroundMark x1="4485" y1="9544" x2="2639" y2="30014"/>
                        <a14:foregroundMark x1="5343" y1="16736" x2="6332" y2="30152"/>
                        <a14:foregroundMark x1="6332" y1="30152" x2="16359" y2="34371"/>
                        <a14:foregroundMark x1="16359" y1="34371" x2="24142" y2="35201"/>
                        <a14:foregroundMark x1="24142" y1="35201" x2="31398" y2="29945"/>
                        <a14:foregroundMark x1="31398" y1="29945" x2="34697" y2="23098"/>
                        <a14:foregroundMark x1="34697" y1="23098" x2="35092" y2="15768"/>
                        <a14:foregroundMark x1="35092" y1="15768" x2="31266" y2="4979"/>
                        <a14:foregroundMark x1="31266" y1="4979" x2="20712" y2="1245"/>
                        <a14:foregroundMark x1="20712" y1="1245" x2="11346" y2="4011"/>
                        <a14:foregroundMark x1="11346" y1="4011" x2="7454" y2="8783"/>
                        <a14:foregroundMark x1="20844" y1="553" x2="5409" y2="2697"/>
                        <a14:foregroundMark x1="5409" y1="2697" x2="5211" y2="11411"/>
                        <a14:foregroundMark x1="5211" y1="11411" x2="5211" y2="11411"/>
                        <a14:foregroundMark x1="5013" y1="4564" x2="858" y2="15698"/>
                        <a14:foregroundMark x1="858" y1="15698" x2="858" y2="15837"/>
                        <a14:foregroundMark x1="3100" y1="17289" x2="1385" y2="28354"/>
                        <a14:foregroundMark x1="1385" y1="28354" x2="6398" y2="33057"/>
                        <a14:foregroundMark x1="6398" y1="33057" x2="24340" y2="35823"/>
                        <a14:foregroundMark x1="24340" y1="35823" x2="31662" y2="32434"/>
                        <a14:foregroundMark x1="31662" y1="32434" x2="36016" y2="26418"/>
                        <a14:foregroundMark x1="36016" y1="26418" x2="28298" y2="16528"/>
                        <a14:foregroundMark x1="28298" y1="16528" x2="29024" y2="7331"/>
                        <a14:foregroundMark x1="29024" y1="7331" x2="28694" y2="7054"/>
                        <a14:foregroundMark x1="29617" y1="6708" x2="32190" y2="18465"/>
                        <a14:foregroundMark x1="30475" y1="6916" x2="24736" y2="22545"/>
                        <a14:foregroundMark x1="24736" y1="22545" x2="24736" y2="22683"/>
                        <a14:foregroundMark x1="28694" y1="15076" x2="23945" y2="31950"/>
                        <a14:foregroundMark x1="29222" y1="31950" x2="17084" y2="34025"/>
                        <a14:foregroundMark x1="28100" y1="30360" x2="12335" y2="31950"/>
                        <a14:foregroundMark x1="12335" y1="31950" x2="462" y2="25934"/>
                        <a14:foregroundMark x1="15237" y1="10858" x2="16359" y2="13624"/>
                        <a14:foregroundMark x1="20844" y1="11134" x2="19459" y2="18880"/>
                        <a14:foregroundMark x1="30871" y1="7192" x2="31728" y2="18050"/>
                        <a14:foregroundMark x1="33245" y1="11134" x2="28628" y2="18050"/>
                        <a14:foregroundMark x1="28628" y1="18050" x2="27111" y2="11134"/>
                        <a14:foregroundMark x1="27111" y1="11134" x2="29354" y2="17151"/>
                        <a14:foregroundMark x1="32454" y1="9544" x2="32322" y2="20678"/>
                        <a14:foregroundMark x1="32322" y1="20678" x2="32322" y2="20678"/>
                        <a14:foregroundMark x1="30871" y1="14246" x2="34697" y2="21853"/>
                        <a14:foregroundMark x1="32190" y1="13900" x2="35950" y2="19502"/>
                        <a14:foregroundMark x1="32718" y1="15076" x2="35950" y2="26625"/>
                        <a14:foregroundMark x1="35950" y1="26625" x2="31992" y2="31674"/>
                        <a14:foregroundMark x1="36082" y1="19364" x2="33641" y2="31189"/>
                        <a14:foregroundMark x1="33641" y1="31189" x2="24274" y2="34094"/>
                        <a14:foregroundMark x1="24274" y1="34094" x2="5211" y2="32642"/>
                        <a14:foregroundMark x1="5211" y1="32642" x2="1385" y2="30636"/>
                        <a14:foregroundMark x1="3628" y1="30152" x2="10821" y2="35344"/>
                        <a14:foregroundMark x1="13742" y1="36073" x2="18074" y2="36307"/>
                        <a14:foregroundMark x1="4881" y1="31674" x2="22493" y2="36791"/>
                        <a14:foregroundMark x1="10092" y1="34302" x2="24077" y2="35615"/>
                        <a14:foregroundMark x1="12744" y1="34973" x2="4090" y2="33057"/>
                        <a14:foregroundMark x1="4090" y1="33057" x2="0" y2="28285"/>
                        <a14:foregroundMark x1="35488" y1="19502" x2="36478" y2="28147"/>
                        <a14:foregroundMark x1="36214" y1="21093" x2="33245" y2="31535"/>
                        <a14:foregroundMark x1="33245" y1="31535" x2="33245" y2="31328"/>
                        <a14:foregroundMark x1="36609" y1="19917" x2="31860" y2="31535"/>
                        <a14:foregroundMark x1="31860" y1="31535" x2="30607" y2="32365"/>
                        <a14:foregroundMark x1="36741" y1="21508" x2="32190" y2="33333"/>
                        <a14:foregroundMark x1="32190" y1="33333" x2="29617" y2="34025"/>
                        <a14:foregroundMark x1="36741" y1="26694" x2="33245" y2="32089"/>
                        <a14:foregroundMark x1="37071" y1="26694" x2="31530" y2="34025"/>
                        <a14:foregroundMark x1="31530" y1="34025" x2="30475" y2="34302"/>
                        <a14:foregroundMark x1="36346" y1="26487" x2="30079" y2="34993"/>
                        <a14:foregroundMark x1="30079" y1="34993" x2="25726" y2="35339"/>
                        <a14:foregroundMark x1="36478" y1="22683" x2="36478" y2="27109"/>
                        <a14:foregroundMark x1="36609" y1="25519" x2="33971" y2="32503"/>
                        <a14:foregroundMark x1="33971" y1="32503" x2="33971" y2="32503"/>
                        <a14:foregroundMark x1="36609" y1="29737" x2="30739" y2="34578"/>
                        <a14:foregroundMark x1="18734" y1="12241" x2="18206" y2="13140"/>
                        <a14:foregroundMark x1="12335" y1="34855" x2="4485" y2="33402"/>
                        <a14:foregroundMark x1="4485" y1="33402" x2="1451" y2="31397"/>
                        <a14:foregroundMark x1="1253" y1="30221" x2="15765" y2="36169"/>
                        <a14:foregroundMark x1="15765" y1="36169" x2="23813" y2="36307"/>
                        <a14:foregroundMark x1="23813" y1="36307" x2="32916" y2="32849"/>
                        <a14:foregroundMark x1="32916" y1="32849" x2="36609" y2="26141"/>
                        <a14:foregroundMark x1="36609" y1="26141" x2="36609" y2="26003"/>
                        <a14:foregroundMark x1="36412" y1="26279" x2="35620" y2="29876"/>
                        <a14:foregroundMark x1="36609" y1="26418" x2="36346" y2="29737"/>
                        <a14:foregroundMark x1="36346" y1="27870" x2="32322" y2="31743"/>
                        <a14:backgroundMark x1="11939" y1="35823" x2="11939" y2="35823"/>
                        <a14:backgroundMark x1="12731" y1="35892" x2="12599" y2="36722"/>
                        <a14:backgroundMark x1="12335" y1="35961" x2="10752" y2="37206"/>
                        <a14:backgroundMark x1="12005" y1="35754" x2="13259" y2="36584"/>
                      </a14:backgroundRemoval>
                    </a14:imgEffect>
                  </a14:imgLayer>
                </a14:imgProps>
              </a:ext>
              <a:ext uri="{28A0092B-C50C-407E-A947-70E740481C1C}">
                <a14:useLocalDpi xmlns:a14="http://schemas.microsoft.com/office/drawing/2010/main" val="0"/>
              </a:ext>
            </a:extLst>
          </a:blip>
          <a:srcRect r="61414" b="63716"/>
          <a:stretch/>
        </p:blipFill>
        <p:spPr>
          <a:xfrm>
            <a:off x="10200776" y="1571471"/>
            <a:ext cx="1296688" cy="1163029"/>
          </a:xfrm>
          <a:prstGeom prst="rect">
            <a:avLst/>
          </a:prstGeom>
        </p:spPr>
      </p:pic>
      <p:pic>
        <p:nvPicPr>
          <p:cNvPr id="29" name="Picture 28" descr="A picture containing background pattern&#10;&#10;Description automatically generated">
            <a:extLst>
              <a:ext uri="{FF2B5EF4-FFF2-40B4-BE49-F238E27FC236}">
                <a16:creationId xmlns:a16="http://schemas.microsoft.com/office/drawing/2014/main" id="{6B034789-ABDF-4921-88E2-4D1FEB8E719D}"/>
              </a:ext>
            </a:extLst>
          </p:cNvPr>
          <p:cNvPicPr>
            <a:picLocks noChangeAspect="1"/>
          </p:cNvPicPr>
          <p:nvPr/>
        </p:nvPicPr>
        <p:blipFill rotWithShape="1">
          <a:blip r:embed="rId8">
            <a:extLst>
              <a:ext uri="{28A0092B-C50C-407E-A947-70E740481C1C}">
                <a14:useLocalDpi xmlns:a14="http://schemas.microsoft.com/office/drawing/2010/main" val="0"/>
              </a:ext>
            </a:extLst>
          </a:blip>
          <a:srcRect t="35923" r="68021" b="27069"/>
          <a:stretch/>
        </p:blipFill>
        <p:spPr>
          <a:xfrm>
            <a:off x="6402685" y="3196456"/>
            <a:ext cx="1386092" cy="1529999"/>
          </a:xfrm>
          <a:prstGeom prst="rect">
            <a:avLst/>
          </a:prstGeom>
        </p:spPr>
      </p:pic>
      <p:pic>
        <p:nvPicPr>
          <p:cNvPr id="30" name="Picture 29" descr="Icon&#10;&#10;Description automatically generated">
            <a:extLst>
              <a:ext uri="{FF2B5EF4-FFF2-40B4-BE49-F238E27FC236}">
                <a16:creationId xmlns:a16="http://schemas.microsoft.com/office/drawing/2014/main" id="{E6C49906-558F-4914-B61F-58D1363CB8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687963" y="4818708"/>
            <a:ext cx="1865929" cy="1865929"/>
          </a:xfrm>
          <a:prstGeom prst="rect">
            <a:avLst/>
          </a:prstGeom>
        </p:spPr>
      </p:pic>
    </p:spTree>
    <p:extLst>
      <p:ext uri="{BB962C8B-B14F-4D97-AF65-F5344CB8AC3E}">
        <p14:creationId xmlns:p14="http://schemas.microsoft.com/office/powerpoint/2010/main" val="4052802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par>
                          <p:cTn id="40" fill="hold">
                            <p:stCondLst>
                              <p:cond delay="0"/>
                            </p:stCondLst>
                            <p:childTnLst>
                              <p:par>
                                <p:cTn id="41" presetID="32" presetClass="emph" presetSubtype="0" fill="hold" nodeType="afterEffect">
                                  <p:stCondLst>
                                    <p:cond delay="0"/>
                                  </p:stCondLst>
                                  <p:childTnLst>
                                    <p:animRot by="120000">
                                      <p:cBhvr>
                                        <p:cTn id="42" dur="150" fill="hold">
                                          <p:stCondLst>
                                            <p:cond delay="0"/>
                                          </p:stCondLst>
                                        </p:cTn>
                                        <p:tgtEl>
                                          <p:spTgt spid="5"/>
                                        </p:tgtEl>
                                        <p:attrNameLst>
                                          <p:attrName>r</p:attrName>
                                        </p:attrNameLst>
                                      </p:cBhvr>
                                    </p:animRot>
                                    <p:animRot by="-240000">
                                      <p:cBhvr>
                                        <p:cTn id="43" dur="300" fill="hold">
                                          <p:stCondLst>
                                            <p:cond delay="300"/>
                                          </p:stCondLst>
                                        </p:cTn>
                                        <p:tgtEl>
                                          <p:spTgt spid="5"/>
                                        </p:tgtEl>
                                        <p:attrNameLst>
                                          <p:attrName>r</p:attrName>
                                        </p:attrNameLst>
                                      </p:cBhvr>
                                    </p:animRot>
                                    <p:animRot by="240000">
                                      <p:cBhvr>
                                        <p:cTn id="44" dur="300" fill="hold">
                                          <p:stCondLst>
                                            <p:cond delay="600"/>
                                          </p:stCondLst>
                                        </p:cTn>
                                        <p:tgtEl>
                                          <p:spTgt spid="5"/>
                                        </p:tgtEl>
                                        <p:attrNameLst>
                                          <p:attrName>r</p:attrName>
                                        </p:attrNameLst>
                                      </p:cBhvr>
                                    </p:animRot>
                                    <p:animRot by="-240000">
                                      <p:cBhvr>
                                        <p:cTn id="45" dur="300" fill="hold">
                                          <p:stCondLst>
                                            <p:cond delay="900"/>
                                          </p:stCondLst>
                                        </p:cTn>
                                        <p:tgtEl>
                                          <p:spTgt spid="5"/>
                                        </p:tgtEl>
                                        <p:attrNameLst>
                                          <p:attrName>r</p:attrName>
                                        </p:attrNameLst>
                                      </p:cBhvr>
                                    </p:animRot>
                                    <p:animRot by="120000">
                                      <p:cBhvr>
                                        <p:cTn id="46" dur="300" fill="hold">
                                          <p:stCondLst>
                                            <p:cond delay="1200"/>
                                          </p:stCondLst>
                                        </p:cTn>
                                        <p:tgtEl>
                                          <p:spTgt spid="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A956-012C-4A0A-8E2E-53E335593D1C}"/>
              </a:ext>
            </a:extLst>
          </p:cNvPr>
          <p:cNvGrpSpPr/>
          <p:nvPr/>
        </p:nvGrpSpPr>
        <p:grpSpPr>
          <a:xfrm>
            <a:off x="-726440" y="0"/>
            <a:ext cx="13644880" cy="6858000"/>
            <a:chOff x="-690880" y="0"/>
            <a:chExt cx="13644880" cy="6858000"/>
          </a:xfrm>
        </p:grpSpPr>
        <p:pic>
          <p:nvPicPr>
            <p:cNvPr id="9" name="Picture 8" descr="Diagram&#10;&#10;Description automatically generated">
              <a:extLst>
                <a:ext uri="{FF2B5EF4-FFF2-40B4-BE49-F238E27FC236}">
                  <a16:creationId xmlns:a16="http://schemas.microsoft.com/office/drawing/2014/main" id="{7D8D9A77-9F69-469C-9FCA-ABC3802BC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pic>
          <p:nvPicPr>
            <p:cNvPr id="10" name="Picture 9" descr="Diagram&#10;&#10;Description automatically generated">
              <a:extLst>
                <a:ext uri="{FF2B5EF4-FFF2-40B4-BE49-F238E27FC236}">
                  <a16:creationId xmlns:a16="http://schemas.microsoft.com/office/drawing/2014/main" id="{CA377226-46E1-4768-9ADD-1AF3EF62B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0880" y="0"/>
              <a:ext cx="6858000" cy="6858000"/>
            </a:xfrm>
            <a:prstGeom prst="rect">
              <a:avLst/>
            </a:prstGeom>
          </p:spPr>
        </p:pic>
      </p:grpSp>
      <p:sp>
        <p:nvSpPr>
          <p:cNvPr id="6" name="Rectangle: Diagonal Corners Rounded 5">
            <a:extLst>
              <a:ext uri="{FF2B5EF4-FFF2-40B4-BE49-F238E27FC236}">
                <a16:creationId xmlns:a16="http://schemas.microsoft.com/office/drawing/2014/main" id="{3D01E89F-DF5E-4F0A-8DD9-6D6C549A05AC}"/>
              </a:ext>
            </a:extLst>
          </p:cNvPr>
          <p:cNvSpPr/>
          <p:nvPr/>
        </p:nvSpPr>
        <p:spPr>
          <a:xfrm>
            <a:off x="130108" y="187500"/>
            <a:ext cx="11877427" cy="6474565"/>
          </a:xfrm>
          <a:prstGeom prst="round2Diag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C75AE27-6E6B-4DC8-9BE5-DF8DC10913E9}"/>
              </a:ext>
            </a:extLst>
          </p:cNvPr>
          <p:cNvPicPr>
            <a:picLocks noChangeAspect="1"/>
          </p:cNvPicPr>
          <p:nvPr/>
        </p:nvPicPr>
        <p:blipFill rotWithShape="1">
          <a:blip r:embed="rId4"/>
          <a:srcRect l="10970" t="53262" r="53215" b="25018"/>
          <a:stretch/>
        </p:blipFill>
        <p:spPr>
          <a:xfrm>
            <a:off x="513433" y="526643"/>
            <a:ext cx="4307134" cy="5804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69CA9B6E-31D0-4C13-832D-6EC44E2DA0FF}"/>
              </a:ext>
            </a:extLst>
          </p:cNvPr>
          <p:cNvSpPr txBox="1"/>
          <p:nvPr/>
        </p:nvSpPr>
        <p:spPr>
          <a:xfrm>
            <a:off x="2931160" y="630420"/>
            <a:ext cx="11115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Ông già mùa đông và cô bé tuyết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C8CE44AB-603E-4586-B327-27D29C0CF6E7}"/>
              </a:ext>
            </a:extLst>
          </p:cNvPr>
          <p:cNvGrpSpPr/>
          <p:nvPr/>
        </p:nvGrpSpPr>
        <p:grpSpPr>
          <a:xfrm>
            <a:off x="6470599" y="2544525"/>
            <a:ext cx="5336723" cy="1486577"/>
            <a:chOff x="6205114" y="1227771"/>
            <a:chExt cx="4628604" cy="1486577"/>
          </a:xfrm>
        </p:grpSpPr>
        <p:grpSp>
          <p:nvGrpSpPr>
            <p:cNvPr id="15" name="Group 14">
              <a:extLst>
                <a:ext uri="{FF2B5EF4-FFF2-40B4-BE49-F238E27FC236}">
                  <a16:creationId xmlns:a16="http://schemas.microsoft.com/office/drawing/2014/main" id="{863F5B56-52A9-4957-A978-AA2D4DAED5E8}"/>
                </a:ext>
              </a:extLst>
            </p:cNvPr>
            <p:cNvGrpSpPr/>
            <p:nvPr/>
          </p:nvGrpSpPr>
          <p:grpSpPr>
            <a:xfrm>
              <a:off x="6205114" y="1227771"/>
              <a:ext cx="4628604" cy="1486577"/>
              <a:chOff x="1101796" y="805296"/>
              <a:chExt cx="5301668" cy="4629150"/>
            </a:xfrm>
          </p:grpSpPr>
          <p:sp>
            <p:nvSpPr>
              <p:cNvPr id="17" name="Rectangle: Rounded Corners 16">
                <a:extLst>
                  <a:ext uri="{FF2B5EF4-FFF2-40B4-BE49-F238E27FC236}">
                    <a16:creationId xmlns:a16="http://schemas.microsoft.com/office/drawing/2014/main" id="{40BEBDF2-66F5-49CD-AC19-01F6A49FB4B1}"/>
                  </a:ext>
                </a:extLst>
              </p:cNvPr>
              <p:cNvSpPr/>
              <p:nvPr/>
            </p:nvSpPr>
            <p:spPr>
              <a:xfrm>
                <a:off x="1101796" y="805296"/>
                <a:ext cx="5301668" cy="4629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EB88868C-C8D5-40BD-A862-3C4CA02D3200}"/>
                  </a:ext>
                </a:extLst>
              </p:cNvPr>
              <p:cNvSpPr/>
              <p:nvPr/>
            </p:nvSpPr>
            <p:spPr>
              <a:xfrm>
                <a:off x="1252138" y="1062388"/>
                <a:ext cx="5017251" cy="4147994"/>
              </a:xfrm>
              <a:prstGeom prst="roundRect">
                <a:avLst/>
              </a:prstGeom>
              <a:solidFill>
                <a:schemeClr val="bg1"/>
              </a:solidFill>
              <a:ln w="28575">
                <a:prstDash val="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29ADAC4-87E8-4FF3-895C-C332B14FDE91}"/>
                </a:ext>
              </a:extLst>
            </p:cNvPr>
            <p:cNvSpPr txBox="1"/>
            <p:nvPr/>
          </p:nvSpPr>
          <p:spPr>
            <a:xfrm>
              <a:off x="7686067" y="1423602"/>
              <a:ext cx="2739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8">
                      <a:lumMod val="75000"/>
                    </a:srgbClr>
                  </a:solidFill>
                  <a:effectLst/>
                  <a:uLnTx/>
                  <a:uFillTx/>
                  <a:latin typeface="Calibri" panose="020F0502020204030204"/>
                  <a:ea typeface="+mn-ea"/>
                  <a:cs typeface="+mn-cs"/>
                </a:rPr>
                <a:t>Tranh vẽ những cảnh gì?</a:t>
              </a:r>
            </a:p>
          </p:txBody>
        </p:sp>
      </p:grpSp>
      <p:pic>
        <p:nvPicPr>
          <p:cNvPr id="5" name="Picture 4">
            <a:extLst>
              <a:ext uri="{FF2B5EF4-FFF2-40B4-BE49-F238E27FC236}">
                <a16:creationId xmlns:a16="http://schemas.microsoft.com/office/drawing/2014/main" id="{AF2A9859-6804-40B9-8450-317B16CA05C7}"/>
              </a:ext>
            </a:extLst>
          </p:cNvPr>
          <p:cNvPicPr>
            <a:picLocks noChangeAspect="1"/>
          </p:cNvPicPr>
          <p:nvPr/>
        </p:nvPicPr>
        <p:blipFill>
          <a:blip r:embed="rId5"/>
          <a:stretch>
            <a:fillRect/>
          </a:stretch>
        </p:blipFill>
        <p:spPr>
          <a:xfrm>
            <a:off x="4432242" y="2281080"/>
            <a:ext cx="2119009" cy="2176800"/>
          </a:xfrm>
          <a:prstGeom prst="rect">
            <a:avLst/>
          </a:prstGeom>
        </p:spPr>
      </p:pic>
      <p:grpSp>
        <p:nvGrpSpPr>
          <p:cNvPr id="19" name="Group 18">
            <a:extLst>
              <a:ext uri="{FF2B5EF4-FFF2-40B4-BE49-F238E27FC236}">
                <a16:creationId xmlns:a16="http://schemas.microsoft.com/office/drawing/2014/main" id="{D8120CF3-C6EF-4E99-9657-4C14C27597A9}"/>
              </a:ext>
            </a:extLst>
          </p:cNvPr>
          <p:cNvGrpSpPr/>
          <p:nvPr/>
        </p:nvGrpSpPr>
        <p:grpSpPr>
          <a:xfrm>
            <a:off x="6471981" y="4394416"/>
            <a:ext cx="5301668" cy="1504461"/>
            <a:chOff x="6274427" y="1256156"/>
            <a:chExt cx="5301668" cy="1504461"/>
          </a:xfrm>
        </p:grpSpPr>
        <p:grpSp>
          <p:nvGrpSpPr>
            <p:cNvPr id="20" name="Group 19">
              <a:extLst>
                <a:ext uri="{FF2B5EF4-FFF2-40B4-BE49-F238E27FC236}">
                  <a16:creationId xmlns:a16="http://schemas.microsoft.com/office/drawing/2014/main" id="{1904D578-7710-433E-BFC9-B01F5ACFF366}"/>
                </a:ext>
              </a:extLst>
            </p:cNvPr>
            <p:cNvGrpSpPr/>
            <p:nvPr/>
          </p:nvGrpSpPr>
          <p:grpSpPr>
            <a:xfrm>
              <a:off x="6274427" y="1256156"/>
              <a:ext cx="5301668" cy="1504461"/>
              <a:chOff x="1101796" y="805296"/>
              <a:chExt cx="5301668" cy="4629150"/>
            </a:xfrm>
          </p:grpSpPr>
          <p:sp>
            <p:nvSpPr>
              <p:cNvPr id="22" name="Rectangle: Rounded Corners 21">
                <a:extLst>
                  <a:ext uri="{FF2B5EF4-FFF2-40B4-BE49-F238E27FC236}">
                    <a16:creationId xmlns:a16="http://schemas.microsoft.com/office/drawing/2014/main" id="{359CC52E-8A91-4175-838C-23670EA96C30}"/>
                  </a:ext>
                </a:extLst>
              </p:cNvPr>
              <p:cNvSpPr/>
              <p:nvPr/>
            </p:nvSpPr>
            <p:spPr>
              <a:xfrm>
                <a:off x="1101796" y="805296"/>
                <a:ext cx="5301668" cy="462915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AB27C1B3-AE7E-4E90-947B-F9685210D627}"/>
                  </a:ext>
                </a:extLst>
              </p:cNvPr>
              <p:cNvSpPr/>
              <p:nvPr/>
            </p:nvSpPr>
            <p:spPr>
              <a:xfrm>
                <a:off x="1252138" y="1145920"/>
                <a:ext cx="5017251" cy="3914975"/>
              </a:xfrm>
              <a:prstGeom prst="roundRect">
                <a:avLst/>
              </a:prstGeom>
              <a:solidFill>
                <a:schemeClr val="bg1"/>
              </a:solidFill>
              <a:ln w="28575">
                <a:solidFill>
                  <a:schemeClr val="accent4">
                    <a:lumMod val="75000"/>
                  </a:schemeClr>
                </a:solidFill>
                <a:prstDash val="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A4EFE27C-B1C8-4DD1-ABBC-39F662FB1F8A}"/>
                </a:ext>
              </a:extLst>
            </p:cNvPr>
            <p:cNvSpPr txBox="1"/>
            <p:nvPr/>
          </p:nvSpPr>
          <p:spPr>
            <a:xfrm>
              <a:off x="7027456" y="1389874"/>
              <a:ext cx="30576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4A61E">
                      <a:lumMod val="75000"/>
                    </a:srgbClr>
                  </a:solidFill>
                  <a:effectLst/>
                  <a:uLnTx/>
                  <a:uFillTx/>
                  <a:latin typeface="Calibri" panose="020F0502020204030204"/>
                  <a:ea typeface="+mn-ea"/>
                  <a:cs typeface="+mn-cs"/>
                </a:rPr>
                <a:t>Các nhân vật đang làm gì?</a:t>
              </a:r>
            </a:p>
          </p:txBody>
        </p:sp>
      </p:grpSp>
      <p:pic>
        <p:nvPicPr>
          <p:cNvPr id="24" name="Picture 23" descr="A picture containing background pattern&#10;&#10;Description automatically generated">
            <a:extLst>
              <a:ext uri="{FF2B5EF4-FFF2-40B4-BE49-F238E27FC236}">
                <a16:creationId xmlns:a16="http://schemas.microsoft.com/office/drawing/2014/main" id="{EDE6308E-8C5B-4C83-8CBF-A6A0F449D594}"/>
              </a:ext>
            </a:extLst>
          </p:cNvPr>
          <p:cNvPicPr>
            <a:picLocks noChangeAspect="1"/>
          </p:cNvPicPr>
          <p:nvPr/>
        </p:nvPicPr>
        <p:blipFill rotWithShape="1">
          <a:blip r:embed="rId6">
            <a:extLst>
              <a:ext uri="{28A0092B-C50C-407E-A947-70E740481C1C}">
                <a14:useLocalDpi xmlns:a14="http://schemas.microsoft.com/office/drawing/2010/main" val="0"/>
              </a:ext>
            </a:extLst>
          </a:blip>
          <a:srcRect t="54454" r="67972"/>
          <a:stretch/>
        </p:blipFill>
        <p:spPr>
          <a:xfrm>
            <a:off x="6717954" y="2275180"/>
            <a:ext cx="1383145" cy="1617359"/>
          </a:xfrm>
          <a:prstGeom prst="rect">
            <a:avLst/>
          </a:prstGeom>
        </p:spPr>
      </p:pic>
      <p:pic>
        <p:nvPicPr>
          <p:cNvPr id="25" name="Picture 24" descr="Logo&#10;&#10;Description automatically generated">
            <a:extLst>
              <a:ext uri="{FF2B5EF4-FFF2-40B4-BE49-F238E27FC236}">
                <a16:creationId xmlns:a16="http://schemas.microsoft.com/office/drawing/2014/main" id="{5E521022-86A0-4439-9BEA-52E7E94BF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7038" y="4650705"/>
            <a:ext cx="2169049" cy="1339496"/>
          </a:xfrm>
          <a:prstGeom prst="rect">
            <a:avLst/>
          </a:prstGeom>
        </p:spPr>
      </p:pic>
    </p:spTree>
    <p:extLst>
      <p:ext uri="{BB962C8B-B14F-4D97-AF65-F5344CB8AC3E}">
        <p14:creationId xmlns:p14="http://schemas.microsoft.com/office/powerpoint/2010/main" val="38200174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par>
                          <p:cTn id="31" fill="hold">
                            <p:stCondLst>
                              <p:cond delay="0"/>
                            </p:stCondLst>
                            <p:childTnLst>
                              <p:par>
                                <p:cTn id="32" presetID="32" presetClass="emph" presetSubtype="0" fill="hold" nodeType="afterEffect">
                                  <p:stCondLst>
                                    <p:cond delay="0"/>
                                  </p:stCondLst>
                                  <p:childTnLst>
                                    <p:animRot by="120000">
                                      <p:cBhvr>
                                        <p:cTn id="33" dur="150" fill="hold">
                                          <p:stCondLst>
                                            <p:cond delay="0"/>
                                          </p:stCondLst>
                                        </p:cTn>
                                        <p:tgtEl>
                                          <p:spTgt spid="5"/>
                                        </p:tgtEl>
                                        <p:attrNameLst>
                                          <p:attrName>r</p:attrName>
                                        </p:attrNameLst>
                                      </p:cBhvr>
                                    </p:animRot>
                                    <p:animRot by="-240000">
                                      <p:cBhvr>
                                        <p:cTn id="34" dur="300" fill="hold">
                                          <p:stCondLst>
                                            <p:cond delay="300"/>
                                          </p:stCondLst>
                                        </p:cTn>
                                        <p:tgtEl>
                                          <p:spTgt spid="5"/>
                                        </p:tgtEl>
                                        <p:attrNameLst>
                                          <p:attrName>r</p:attrName>
                                        </p:attrNameLst>
                                      </p:cBhvr>
                                    </p:animRot>
                                    <p:animRot by="240000">
                                      <p:cBhvr>
                                        <p:cTn id="35" dur="300" fill="hold">
                                          <p:stCondLst>
                                            <p:cond delay="600"/>
                                          </p:stCondLst>
                                        </p:cTn>
                                        <p:tgtEl>
                                          <p:spTgt spid="5"/>
                                        </p:tgtEl>
                                        <p:attrNameLst>
                                          <p:attrName>r</p:attrName>
                                        </p:attrNameLst>
                                      </p:cBhvr>
                                    </p:animRot>
                                    <p:animRot by="-240000">
                                      <p:cBhvr>
                                        <p:cTn id="36" dur="300" fill="hold">
                                          <p:stCondLst>
                                            <p:cond delay="900"/>
                                          </p:stCondLst>
                                        </p:cTn>
                                        <p:tgtEl>
                                          <p:spTgt spid="5"/>
                                        </p:tgtEl>
                                        <p:attrNameLst>
                                          <p:attrName>r</p:attrName>
                                        </p:attrNameLst>
                                      </p:cBhvr>
                                    </p:animRot>
                                    <p:animRot by="120000">
                                      <p:cBhvr>
                                        <p:cTn id="37" dur="300" fill="hold">
                                          <p:stCondLst>
                                            <p:cond delay="1200"/>
                                          </p:stCondLst>
                                        </p:cTn>
                                        <p:tgtEl>
                                          <p:spTgt spid="5"/>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A956-012C-4A0A-8E2E-53E335593D1C}"/>
              </a:ext>
            </a:extLst>
          </p:cNvPr>
          <p:cNvGrpSpPr/>
          <p:nvPr/>
        </p:nvGrpSpPr>
        <p:grpSpPr>
          <a:xfrm>
            <a:off x="-726440" y="0"/>
            <a:ext cx="13644880" cy="6858000"/>
            <a:chOff x="-690880" y="0"/>
            <a:chExt cx="13644880" cy="6858000"/>
          </a:xfrm>
        </p:grpSpPr>
        <p:pic>
          <p:nvPicPr>
            <p:cNvPr id="9" name="Picture 8" descr="Diagram&#10;&#10;Description automatically generated">
              <a:extLst>
                <a:ext uri="{FF2B5EF4-FFF2-40B4-BE49-F238E27FC236}">
                  <a16:creationId xmlns:a16="http://schemas.microsoft.com/office/drawing/2014/main" id="{7D8D9A77-9F69-469C-9FCA-ABC3802BC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pic>
          <p:nvPicPr>
            <p:cNvPr id="10" name="Picture 9" descr="Diagram&#10;&#10;Description automatically generated">
              <a:extLst>
                <a:ext uri="{FF2B5EF4-FFF2-40B4-BE49-F238E27FC236}">
                  <a16:creationId xmlns:a16="http://schemas.microsoft.com/office/drawing/2014/main" id="{CA377226-46E1-4768-9ADD-1AF3EF62B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0880" y="0"/>
              <a:ext cx="6858000" cy="6858000"/>
            </a:xfrm>
            <a:prstGeom prst="rect">
              <a:avLst/>
            </a:prstGeom>
          </p:spPr>
        </p:pic>
      </p:grpSp>
      <p:sp>
        <p:nvSpPr>
          <p:cNvPr id="6" name="Rectangle: Diagonal Corners Rounded 5">
            <a:extLst>
              <a:ext uri="{FF2B5EF4-FFF2-40B4-BE49-F238E27FC236}">
                <a16:creationId xmlns:a16="http://schemas.microsoft.com/office/drawing/2014/main" id="{3D01E89F-DF5E-4F0A-8DD9-6D6C549A05AC}"/>
              </a:ext>
            </a:extLst>
          </p:cNvPr>
          <p:cNvSpPr/>
          <p:nvPr/>
        </p:nvSpPr>
        <p:spPr>
          <a:xfrm>
            <a:off x="130108" y="187500"/>
            <a:ext cx="11877427" cy="6474565"/>
          </a:xfrm>
          <a:prstGeom prst="round2Diag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F2A9859-6804-40B9-8450-317B16CA05C7}"/>
              </a:ext>
            </a:extLst>
          </p:cNvPr>
          <p:cNvPicPr>
            <a:picLocks noChangeAspect="1"/>
          </p:cNvPicPr>
          <p:nvPr/>
        </p:nvPicPr>
        <p:blipFill>
          <a:blip r:embed="rId4"/>
          <a:stretch>
            <a:fillRect/>
          </a:stretch>
        </p:blipFill>
        <p:spPr>
          <a:xfrm>
            <a:off x="5021471" y="4123953"/>
            <a:ext cx="2682472" cy="2755631"/>
          </a:xfrm>
          <a:prstGeom prst="rect">
            <a:avLst/>
          </a:prstGeom>
        </p:spPr>
      </p:pic>
      <p:pic>
        <p:nvPicPr>
          <p:cNvPr id="13" name="Picture 12">
            <a:extLst>
              <a:ext uri="{FF2B5EF4-FFF2-40B4-BE49-F238E27FC236}">
                <a16:creationId xmlns:a16="http://schemas.microsoft.com/office/drawing/2014/main" id="{BAEA6D67-B3C2-470A-ABE3-8E3743266B86}"/>
              </a:ext>
            </a:extLst>
          </p:cNvPr>
          <p:cNvPicPr>
            <a:picLocks noChangeAspect="1"/>
          </p:cNvPicPr>
          <p:nvPr/>
        </p:nvPicPr>
        <p:blipFill rotWithShape="1">
          <a:blip r:embed="rId5"/>
          <a:srcRect l="53374" t="52444" r="9798" b="25018"/>
          <a:stretch/>
        </p:blipFill>
        <p:spPr>
          <a:xfrm>
            <a:off x="676859" y="575915"/>
            <a:ext cx="4189771" cy="5697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05AAB496-C5B8-448A-BEAF-BB475E3C7A70}"/>
              </a:ext>
            </a:extLst>
          </p:cNvPr>
          <p:cNvSpPr txBox="1"/>
          <p:nvPr/>
        </p:nvSpPr>
        <p:spPr>
          <a:xfrm>
            <a:off x="2956996" y="482582"/>
            <a:ext cx="11115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Ông già mùa đông và cô bé tuyết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350A81A8-49E8-4CD9-B443-AAB9A72F16C1}"/>
              </a:ext>
            </a:extLst>
          </p:cNvPr>
          <p:cNvGrpSpPr/>
          <p:nvPr/>
        </p:nvGrpSpPr>
        <p:grpSpPr>
          <a:xfrm>
            <a:off x="5863669" y="2483927"/>
            <a:ext cx="5301668" cy="1572219"/>
            <a:chOff x="6583486" y="4702759"/>
            <a:chExt cx="5301668" cy="1572219"/>
          </a:xfrm>
        </p:grpSpPr>
        <p:grpSp>
          <p:nvGrpSpPr>
            <p:cNvPr id="15" name="Group 14">
              <a:extLst>
                <a:ext uri="{FF2B5EF4-FFF2-40B4-BE49-F238E27FC236}">
                  <a16:creationId xmlns:a16="http://schemas.microsoft.com/office/drawing/2014/main" id="{C20DBD5A-7B28-486C-8E06-8A87B1F4DDC5}"/>
                </a:ext>
              </a:extLst>
            </p:cNvPr>
            <p:cNvGrpSpPr/>
            <p:nvPr/>
          </p:nvGrpSpPr>
          <p:grpSpPr>
            <a:xfrm>
              <a:off x="6583486" y="4702759"/>
              <a:ext cx="5301668" cy="1572219"/>
              <a:chOff x="1101796" y="805296"/>
              <a:chExt cx="5301668" cy="4629150"/>
            </a:xfrm>
          </p:grpSpPr>
          <p:sp>
            <p:nvSpPr>
              <p:cNvPr id="17" name="Rectangle: Rounded Corners 16">
                <a:extLst>
                  <a:ext uri="{FF2B5EF4-FFF2-40B4-BE49-F238E27FC236}">
                    <a16:creationId xmlns:a16="http://schemas.microsoft.com/office/drawing/2014/main" id="{BBD503F1-6076-4BFC-8485-B51E7475C416}"/>
                  </a:ext>
                </a:extLst>
              </p:cNvPr>
              <p:cNvSpPr/>
              <p:nvPr/>
            </p:nvSpPr>
            <p:spPr>
              <a:xfrm>
                <a:off x="1101796" y="805296"/>
                <a:ext cx="5301668" cy="4629150"/>
              </a:xfrm>
              <a:prstGeom prst="roundRect">
                <a:avLst/>
              </a:prstGeom>
              <a:solidFill>
                <a:srgbClr val="6CAD4F">
                  <a:lumMod val="60000"/>
                  <a:lumOff val="40000"/>
                </a:srgbClr>
              </a:solidFill>
              <a:ln w="12700" cap="flat" cmpd="sng" algn="ctr">
                <a:solidFill>
                  <a:srgbClr val="6CAD4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34DDA3A-1EC4-40C0-81D2-048A458358C7}"/>
                  </a:ext>
                </a:extLst>
              </p:cNvPr>
              <p:cNvSpPr/>
              <p:nvPr/>
            </p:nvSpPr>
            <p:spPr>
              <a:xfrm>
                <a:off x="1252138" y="1122867"/>
                <a:ext cx="5017251" cy="3922982"/>
              </a:xfrm>
              <a:prstGeom prst="roundRect">
                <a:avLst/>
              </a:prstGeom>
              <a:solidFill>
                <a:sysClr val="window" lastClr="FFFFFF"/>
              </a:solidFill>
              <a:ln w="28575" cap="flat" cmpd="sng" algn="ctr">
                <a:solidFill>
                  <a:srgbClr val="6CAD4F">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67646DD2-2D3C-4E84-A0A0-9EAB92F2F0B5}"/>
                </a:ext>
              </a:extLst>
            </p:cNvPr>
            <p:cNvSpPr txBox="1"/>
            <p:nvPr/>
          </p:nvSpPr>
          <p:spPr>
            <a:xfrm>
              <a:off x="8099263" y="4898064"/>
              <a:ext cx="3449183"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6CAD4F">
                      <a:lumMod val="75000"/>
                    </a:srgbClr>
                  </a:solidFill>
                  <a:effectLst/>
                  <a:uLnTx/>
                  <a:uFillTx/>
                </a:rPr>
                <a:t>Các nhân vật đang làm gì?</a:t>
              </a:r>
            </a:p>
          </p:txBody>
        </p:sp>
      </p:grpSp>
      <p:pic>
        <p:nvPicPr>
          <p:cNvPr id="19" name="Picture 18" descr="A picture containing background pattern&#10;&#10;Description automatically generated">
            <a:extLst>
              <a:ext uri="{FF2B5EF4-FFF2-40B4-BE49-F238E27FC236}">
                <a16:creationId xmlns:a16="http://schemas.microsoft.com/office/drawing/2014/main" id="{00128DCC-3207-4624-BD8A-FD2FD4C38CA5}"/>
              </a:ext>
            </a:extLst>
          </p:cNvPr>
          <p:cNvPicPr>
            <a:picLocks noChangeAspect="1"/>
          </p:cNvPicPr>
          <p:nvPr/>
        </p:nvPicPr>
        <p:blipFill rotWithShape="1">
          <a:blip r:embed="rId6">
            <a:extLst>
              <a:ext uri="{28A0092B-C50C-407E-A947-70E740481C1C}">
                <a14:useLocalDpi xmlns:a14="http://schemas.microsoft.com/office/drawing/2010/main" val="0"/>
              </a:ext>
            </a:extLst>
          </a:blip>
          <a:srcRect r="63768" b="51571"/>
          <a:stretch/>
        </p:blipFill>
        <p:spPr>
          <a:xfrm flipH="1">
            <a:off x="5385193" y="1938002"/>
            <a:ext cx="2090689" cy="2297815"/>
          </a:xfrm>
          <a:prstGeom prst="rect">
            <a:avLst/>
          </a:prstGeom>
        </p:spPr>
      </p:pic>
    </p:spTree>
    <p:extLst>
      <p:ext uri="{BB962C8B-B14F-4D97-AF65-F5344CB8AC3E}">
        <p14:creationId xmlns:p14="http://schemas.microsoft.com/office/powerpoint/2010/main" val="22592769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21"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0" fill="hold">
                            <p:stCondLst>
                              <p:cond delay="0"/>
                            </p:stCondLst>
                            <p:childTnLst>
                              <p:par>
                                <p:cTn id="21" presetID="32" presetClass="emph" presetSubtype="0" fill="hold" nodeType="afterEffect">
                                  <p:stCondLst>
                                    <p:cond delay="0"/>
                                  </p:stCondLst>
                                  <p:childTnLst>
                                    <p:animRot by="120000">
                                      <p:cBhvr>
                                        <p:cTn id="22" dur="150" fill="hold">
                                          <p:stCondLst>
                                            <p:cond delay="0"/>
                                          </p:stCondLst>
                                        </p:cTn>
                                        <p:tgtEl>
                                          <p:spTgt spid="5"/>
                                        </p:tgtEl>
                                        <p:attrNameLst>
                                          <p:attrName>r</p:attrName>
                                        </p:attrNameLst>
                                      </p:cBhvr>
                                    </p:animRot>
                                    <p:animRot by="-240000">
                                      <p:cBhvr>
                                        <p:cTn id="23" dur="300" fill="hold">
                                          <p:stCondLst>
                                            <p:cond delay="300"/>
                                          </p:stCondLst>
                                        </p:cTn>
                                        <p:tgtEl>
                                          <p:spTgt spid="5"/>
                                        </p:tgtEl>
                                        <p:attrNameLst>
                                          <p:attrName>r</p:attrName>
                                        </p:attrNameLst>
                                      </p:cBhvr>
                                    </p:animRot>
                                    <p:animRot by="240000">
                                      <p:cBhvr>
                                        <p:cTn id="24" dur="300" fill="hold">
                                          <p:stCondLst>
                                            <p:cond delay="600"/>
                                          </p:stCondLst>
                                        </p:cTn>
                                        <p:tgtEl>
                                          <p:spTgt spid="5"/>
                                        </p:tgtEl>
                                        <p:attrNameLst>
                                          <p:attrName>r</p:attrName>
                                        </p:attrNameLst>
                                      </p:cBhvr>
                                    </p:animRot>
                                    <p:animRot by="-240000">
                                      <p:cBhvr>
                                        <p:cTn id="25" dur="300" fill="hold">
                                          <p:stCondLst>
                                            <p:cond delay="900"/>
                                          </p:stCondLst>
                                        </p:cTn>
                                        <p:tgtEl>
                                          <p:spTgt spid="5"/>
                                        </p:tgtEl>
                                        <p:attrNameLst>
                                          <p:attrName>r</p:attrName>
                                        </p:attrNameLst>
                                      </p:cBhvr>
                                    </p:animRot>
                                    <p:animRot by="120000">
                                      <p:cBhvr>
                                        <p:cTn id="26" dur="300" fill="hold">
                                          <p:stCondLst>
                                            <p:cond delay="1200"/>
                                          </p:stCondLst>
                                        </p:cTn>
                                        <p:tgtEl>
                                          <p:spTgt spid="5"/>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NOW fall night | winter landscape | Christmas time | cartoon Background  animation | Video Wallpaper - YouTube">
            <a:extLst>
              <a:ext uri="{FF2B5EF4-FFF2-40B4-BE49-F238E27FC236}">
                <a16:creationId xmlns:a16="http://schemas.microsoft.com/office/drawing/2014/main" id="{7ACDF5AD-877E-4B07-A0CB-AB6E918F4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6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2EFC0E-F69B-497B-8AB0-7AE5E554C043}"/>
              </a:ext>
            </a:extLst>
          </p:cNvPr>
          <p:cNvSpPr txBox="1"/>
          <p:nvPr/>
        </p:nvSpPr>
        <p:spPr>
          <a:xfrm>
            <a:off x="538493" y="5104262"/>
            <a:ext cx="116535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err="1">
                <a:ln>
                  <a:noFill/>
                </a:ln>
                <a:solidFill>
                  <a:srgbClr val="FF0000"/>
                </a:solidFill>
                <a:effectLst/>
                <a:uLnTx/>
                <a:uFillTx/>
                <a:latin typeface="Calibri" panose="020F0502020204030204"/>
                <a:ea typeface="+mn-ea"/>
                <a:cs typeface="+mn-cs"/>
              </a:rPr>
              <a:t>Kể</a:t>
            </a:r>
            <a:r>
              <a:rPr kumimoji="0" lang="en-US" sz="4800" b="1" i="1" u="none" strike="noStrike" kern="1200" cap="none" spc="0" normalizeH="0" baseline="0" noProof="0">
                <a:ln>
                  <a:noFill/>
                </a:ln>
                <a:solidFill>
                  <a:srgbClr val="FF0000"/>
                </a:solidFill>
                <a:effectLst/>
                <a:uLnTx/>
                <a:uFillTx/>
                <a:latin typeface="Calibri" panose="020F0502020204030204"/>
                <a:ea typeface="+mn-ea"/>
                <a:cs typeface="+mn-cs"/>
              </a:rPr>
              <a:t> </a:t>
            </a:r>
            <a:r>
              <a:rPr lang="en-US" sz="4800" b="1" i="1">
                <a:solidFill>
                  <a:srgbClr val="FF0000"/>
                </a:solidFill>
                <a:latin typeface="Calibri" panose="020F0502020204030204"/>
              </a:rPr>
              <a:t>lại toàn bộ </a:t>
            </a:r>
            <a:r>
              <a:rPr kumimoji="0" lang="en-US" sz="4800" b="1" i="1" u="none" strike="noStrike" kern="1200" cap="none" spc="0" normalizeH="0" baseline="0" noProof="0">
                <a:ln>
                  <a:noFill/>
                </a:ln>
                <a:solidFill>
                  <a:srgbClr val="FF0000"/>
                </a:solidFill>
                <a:effectLst/>
                <a:uLnTx/>
                <a:uFillTx/>
                <a:latin typeface="Calibri" panose="020F0502020204030204"/>
                <a:ea typeface="+mn-ea"/>
                <a:cs typeface="+mn-cs"/>
              </a:rPr>
              <a:t>câu </a:t>
            </a:r>
            <a:r>
              <a:rPr kumimoji="0" lang="en-US" sz="48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8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a:solidFill>
                  <a:srgbClr val="FF0000"/>
                </a:solidFill>
                <a:latin typeface="Calibri" panose="020F0502020204030204"/>
              </a:rPr>
              <a:t>Ông già mùa đông và cô bé tuyết</a:t>
            </a:r>
            <a:endParaRPr kumimoji="0" lang="en-US" sz="48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923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A956-012C-4A0A-8E2E-53E335593D1C}"/>
              </a:ext>
            </a:extLst>
          </p:cNvPr>
          <p:cNvGrpSpPr/>
          <p:nvPr/>
        </p:nvGrpSpPr>
        <p:grpSpPr>
          <a:xfrm>
            <a:off x="-726440" y="0"/>
            <a:ext cx="13644880" cy="6858000"/>
            <a:chOff x="-690880" y="0"/>
            <a:chExt cx="13644880" cy="6858000"/>
          </a:xfrm>
        </p:grpSpPr>
        <p:pic>
          <p:nvPicPr>
            <p:cNvPr id="9" name="Picture 8" descr="Diagram&#10;&#10;Description automatically generated">
              <a:extLst>
                <a:ext uri="{FF2B5EF4-FFF2-40B4-BE49-F238E27FC236}">
                  <a16:creationId xmlns:a16="http://schemas.microsoft.com/office/drawing/2014/main" id="{7D8D9A77-9F69-469C-9FCA-ABC3802B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pic>
          <p:nvPicPr>
            <p:cNvPr id="10" name="Picture 9" descr="Diagram&#10;&#10;Description automatically generated">
              <a:extLst>
                <a:ext uri="{FF2B5EF4-FFF2-40B4-BE49-F238E27FC236}">
                  <a16:creationId xmlns:a16="http://schemas.microsoft.com/office/drawing/2014/main" id="{CA377226-46E1-4768-9ADD-1AF3EF62B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0880" y="0"/>
              <a:ext cx="6858000" cy="6858000"/>
            </a:xfrm>
            <a:prstGeom prst="rect">
              <a:avLst/>
            </a:prstGeom>
          </p:spPr>
        </p:pic>
      </p:grpSp>
      <p:sp>
        <p:nvSpPr>
          <p:cNvPr id="6" name="Rectangle: Diagonal Corners Rounded 5">
            <a:extLst>
              <a:ext uri="{FF2B5EF4-FFF2-40B4-BE49-F238E27FC236}">
                <a16:creationId xmlns:a16="http://schemas.microsoft.com/office/drawing/2014/main" id="{3D01E89F-DF5E-4F0A-8DD9-6D6C549A05AC}"/>
              </a:ext>
            </a:extLst>
          </p:cNvPr>
          <p:cNvSpPr/>
          <p:nvPr/>
        </p:nvSpPr>
        <p:spPr>
          <a:xfrm>
            <a:off x="130108" y="187500"/>
            <a:ext cx="11877427" cy="6474565"/>
          </a:xfrm>
          <a:prstGeom prst="round2DiagRect">
            <a:avLst/>
          </a:prstGeom>
          <a:solidFill>
            <a:srgbClr val="FFFFFF">
              <a:alpha val="85098"/>
            </a:srgbClr>
          </a:solidFill>
          <a:ln w="38100">
            <a:solidFill>
              <a:srgbClr val="4FA09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0D95AD7-E3DD-4554-AC92-C28C1DF1F560}"/>
              </a:ext>
            </a:extLst>
          </p:cNvPr>
          <p:cNvPicPr>
            <a:picLocks noChangeAspect="1"/>
          </p:cNvPicPr>
          <p:nvPr/>
        </p:nvPicPr>
        <p:blipFill rotWithShape="1">
          <a:blip r:embed="rId3"/>
          <a:srcRect l="11308" t="31843" r="53047" b="47555"/>
          <a:stretch/>
        </p:blipFill>
        <p:spPr>
          <a:xfrm>
            <a:off x="7653299" y="1564054"/>
            <a:ext cx="3743402" cy="4807878"/>
          </a:xfrm>
          <a:prstGeom prst="rect">
            <a:avLst/>
          </a:prstGeom>
        </p:spPr>
      </p:pic>
      <p:sp>
        <p:nvSpPr>
          <p:cNvPr id="14" name="TextBox 13">
            <a:extLst>
              <a:ext uri="{FF2B5EF4-FFF2-40B4-BE49-F238E27FC236}">
                <a16:creationId xmlns:a16="http://schemas.microsoft.com/office/drawing/2014/main" id="{0607B19B-1860-4984-A0AC-65E41E9DC399}"/>
              </a:ext>
            </a:extLst>
          </p:cNvPr>
          <p:cNvSpPr txBox="1"/>
          <p:nvPr/>
        </p:nvSpPr>
        <p:spPr>
          <a:xfrm>
            <a:off x="260910" y="337212"/>
            <a:ext cx="11115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r>
              <a:rPr lang="en-US" sz="4000" b="1" i="1">
                <a:solidFill>
                  <a:srgbClr val="FF0000"/>
                </a:solidFill>
                <a:latin typeface="Calibri" panose="020F0502020204030204"/>
              </a:rPr>
              <a:t>lại toàn bộ </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câu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Ông già mùa đông và cô bé tuyết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A43D67F-1469-4A97-9453-8344359A7E0C}"/>
              </a:ext>
            </a:extLst>
          </p:cNvPr>
          <p:cNvSpPr txBox="1"/>
          <p:nvPr/>
        </p:nvSpPr>
        <p:spPr>
          <a:xfrm>
            <a:off x="795299" y="1886356"/>
            <a:ext cx="6538389" cy="3785652"/>
          </a:xfrm>
          <a:prstGeom prst="rect">
            <a:avLst/>
          </a:prstGeom>
          <a:noFill/>
        </p:spPr>
        <p:txBody>
          <a:bodyPr wrap="square">
            <a:spAutoFit/>
          </a:bodyPr>
          <a:lstStyle/>
          <a:p>
            <a:pPr algn="just"/>
            <a:r>
              <a:rPr lang="en-US" sz="3000" b="0" i="0">
                <a:solidFill>
                  <a:srgbClr val="000000"/>
                </a:solidFill>
                <a:effectLst/>
                <a:latin typeface="Calibri" panose="020F0502020204030204" pitchFamily="34" charset="0"/>
                <a:cs typeface="Calibri" panose="020F0502020204030204" pitchFamily="34" charset="0"/>
              </a:rPr>
              <a:t>    </a:t>
            </a:r>
            <a:r>
              <a:rPr lang="vi-VN" sz="3000" b="0" i="0">
                <a:solidFill>
                  <a:srgbClr val="000000"/>
                </a:solidFill>
                <a:effectLst/>
                <a:latin typeface="Calibri" panose="020F0502020204030204" pitchFamily="34" charset="0"/>
                <a:cs typeface="Calibri" panose="020F0502020204030204" pitchFamily="34" charset="0"/>
              </a:rPr>
              <a:t>Khi mùa thu vàng đi khuất về phía chân trời xa, gió bấc hun hút và tuyết trắng tinh khôi lại về. Tối đến, các gia đình đều quây quần bên bàn ăn, cạnh lò sưởi ấm áp. Các cô bé, cậu bé háo hức nghe kể chuyện, mong chờ Lễ hội Mùa Đông để được gặp ông già mùa đông và cô bé tuyết.</a:t>
            </a:r>
            <a:endParaRPr lang="en-US" sz="300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BED6D42A-3B47-4300-9640-7CA6C89A8544}"/>
              </a:ext>
            </a:extLst>
          </p:cNvPr>
          <p:cNvGrpSpPr/>
          <p:nvPr/>
        </p:nvGrpSpPr>
        <p:grpSpPr>
          <a:xfrm>
            <a:off x="260910" y="5467477"/>
            <a:ext cx="1591428" cy="1377188"/>
            <a:chOff x="2086062" y="4438234"/>
            <a:chExt cx="1815464" cy="1624938"/>
          </a:xfrm>
        </p:grpSpPr>
        <p:pic>
          <p:nvPicPr>
            <p:cNvPr id="13" name="Picture 4">
              <a:extLst>
                <a:ext uri="{FF2B5EF4-FFF2-40B4-BE49-F238E27FC236}">
                  <a16:creationId xmlns:a16="http://schemas.microsoft.com/office/drawing/2014/main" id="{FF72F02D-FF70-48C8-A130-46A36F0B11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10986">
              <a:off x="2160690" y="4438234"/>
              <a:ext cx="1666205" cy="1624938"/>
            </a:xfrm>
            <a:prstGeom prst="rect">
              <a:avLst/>
            </a:prstGeom>
          </p:spPr>
        </p:pic>
        <p:sp>
          <p:nvSpPr>
            <p:cNvPr id="15" name="TextBox 14">
              <a:extLst>
                <a:ext uri="{FF2B5EF4-FFF2-40B4-BE49-F238E27FC236}">
                  <a16:creationId xmlns:a16="http://schemas.microsoft.com/office/drawing/2014/main" id="{A490C7D3-1071-4F5E-81D5-02427F3F95CE}"/>
                </a:ext>
              </a:extLst>
            </p:cNvPr>
            <p:cNvSpPr txBox="1"/>
            <p:nvPr/>
          </p:nvSpPr>
          <p:spPr>
            <a:xfrm>
              <a:off x="2086062" y="4846964"/>
              <a:ext cx="1815464" cy="819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prstClr val="black"/>
                  </a:solidFill>
                  <a:effectLst/>
                  <a:uLnTx/>
                  <a:uFillTx/>
                  <a:latin typeface="Calibri" panose="020F0502020204030204"/>
                  <a:ea typeface="+mn-ea"/>
                  <a:cs typeface="+mn-cs"/>
                </a:rPr>
                <a:t>Mẫu</a:t>
              </a: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6" name="Picture 15" descr="A picture containing text&#10;&#10;Description automatically generated">
            <a:extLst>
              <a:ext uri="{FF2B5EF4-FFF2-40B4-BE49-F238E27FC236}">
                <a16:creationId xmlns:a16="http://schemas.microsoft.com/office/drawing/2014/main" id="{86265A60-835F-4171-97A6-BC6AFEBA3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7242" y="-284638"/>
            <a:ext cx="3114650" cy="3114650"/>
          </a:xfrm>
          <a:prstGeom prst="rect">
            <a:avLst/>
          </a:prstGeom>
        </p:spPr>
      </p:pic>
    </p:spTree>
    <p:extLst>
      <p:ext uri="{BB962C8B-B14F-4D97-AF65-F5344CB8AC3E}">
        <p14:creationId xmlns:p14="http://schemas.microsoft.com/office/powerpoint/2010/main" val="178395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A956-012C-4A0A-8E2E-53E335593D1C}"/>
              </a:ext>
            </a:extLst>
          </p:cNvPr>
          <p:cNvGrpSpPr/>
          <p:nvPr/>
        </p:nvGrpSpPr>
        <p:grpSpPr>
          <a:xfrm>
            <a:off x="-726440" y="0"/>
            <a:ext cx="13644880" cy="6858000"/>
            <a:chOff x="-690880" y="0"/>
            <a:chExt cx="13644880" cy="6858000"/>
          </a:xfrm>
        </p:grpSpPr>
        <p:pic>
          <p:nvPicPr>
            <p:cNvPr id="9" name="Picture 8" descr="Diagram&#10;&#10;Description automatically generated">
              <a:extLst>
                <a:ext uri="{FF2B5EF4-FFF2-40B4-BE49-F238E27FC236}">
                  <a16:creationId xmlns:a16="http://schemas.microsoft.com/office/drawing/2014/main" id="{7D8D9A77-9F69-469C-9FCA-ABC3802B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pic>
          <p:nvPicPr>
            <p:cNvPr id="10" name="Picture 9" descr="Diagram&#10;&#10;Description automatically generated">
              <a:extLst>
                <a:ext uri="{FF2B5EF4-FFF2-40B4-BE49-F238E27FC236}">
                  <a16:creationId xmlns:a16="http://schemas.microsoft.com/office/drawing/2014/main" id="{CA377226-46E1-4768-9ADD-1AF3EF62B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0880" y="0"/>
              <a:ext cx="6858000" cy="6858000"/>
            </a:xfrm>
            <a:prstGeom prst="rect">
              <a:avLst/>
            </a:prstGeom>
          </p:spPr>
        </p:pic>
      </p:grpSp>
      <p:sp>
        <p:nvSpPr>
          <p:cNvPr id="13" name="Rectangle: Diagonal Corners Rounded 12">
            <a:extLst>
              <a:ext uri="{FF2B5EF4-FFF2-40B4-BE49-F238E27FC236}">
                <a16:creationId xmlns:a16="http://schemas.microsoft.com/office/drawing/2014/main" id="{E4007BCE-7B64-4864-B9B3-3738E67FE837}"/>
              </a:ext>
            </a:extLst>
          </p:cNvPr>
          <p:cNvSpPr/>
          <p:nvPr/>
        </p:nvSpPr>
        <p:spPr>
          <a:xfrm>
            <a:off x="130108" y="187500"/>
            <a:ext cx="11877427" cy="6474565"/>
          </a:xfrm>
          <a:prstGeom prst="round2DiagRect">
            <a:avLst/>
          </a:prstGeom>
          <a:solidFill>
            <a:srgbClr val="FFFFFF">
              <a:alpha val="85098"/>
            </a:srgbClr>
          </a:solidFill>
          <a:ln w="38100">
            <a:solidFill>
              <a:srgbClr val="4FA09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B0A5C4-721B-4BD6-B306-4A172B57A3B0}"/>
              </a:ext>
            </a:extLst>
          </p:cNvPr>
          <p:cNvPicPr>
            <a:picLocks noChangeAspect="1"/>
          </p:cNvPicPr>
          <p:nvPr/>
        </p:nvPicPr>
        <p:blipFill rotWithShape="1">
          <a:blip r:embed="rId3"/>
          <a:srcRect l="53173" t="32375" r="10814" b="47479"/>
          <a:stretch/>
        </p:blipFill>
        <p:spPr>
          <a:xfrm>
            <a:off x="7994805" y="1660651"/>
            <a:ext cx="3809392" cy="4735473"/>
          </a:xfrm>
          <a:prstGeom prst="rect">
            <a:avLst/>
          </a:prstGeom>
        </p:spPr>
      </p:pic>
      <p:sp>
        <p:nvSpPr>
          <p:cNvPr id="14" name="TextBox 13">
            <a:extLst>
              <a:ext uri="{FF2B5EF4-FFF2-40B4-BE49-F238E27FC236}">
                <a16:creationId xmlns:a16="http://schemas.microsoft.com/office/drawing/2014/main" id="{0607B19B-1860-4984-A0AC-65E41E9DC399}"/>
              </a:ext>
            </a:extLst>
          </p:cNvPr>
          <p:cNvSpPr txBox="1"/>
          <p:nvPr/>
        </p:nvSpPr>
        <p:spPr>
          <a:xfrm>
            <a:off x="260910" y="337212"/>
            <a:ext cx="11115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r>
              <a:rPr lang="en-US" sz="4000" b="1" i="1">
                <a:solidFill>
                  <a:srgbClr val="FF0000"/>
                </a:solidFill>
                <a:latin typeface="Calibri" panose="020F0502020204030204"/>
              </a:rPr>
              <a:t>lại toàn bộ </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câu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Ông già mùa đông và cô bé tuyết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AC59809-D148-493D-8347-544AE59A39F7}"/>
              </a:ext>
            </a:extLst>
          </p:cNvPr>
          <p:cNvSpPr txBox="1"/>
          <p:nvPr/>
        </p:nvSpPr>
        <p:spPr>
          <a:xfrm>
            <a:off x="967587" y="2155291"/>
            <a:ext cx="6823880" cy="3323987"/>
          </a:xfrm>
          <a:prstGeom prst="rect">
            <a:avLst/>
          </a:prstGeom>
          <a:noFill/>
        </p:spPr>
        <p:txBody>
          <a:bodyPr wrap="square">
            <a:spAutoFit/>
          </a:bodyPr>
          <a:lstStyle/>
          <a:p>
            <a:pPr algn="just"/>
            <a:r>
              <a:rPr lang="en-US" sz="3000" b="0" i="0">
                <a:solidFill>
                  <a:srgbClr val="000000"/>
                </a:solidFill>
                <a:effectLst/>
                <a:latin typeface="Calibri" panose="020F0502020204030204" pitchFamily="34" charset="0"/>
                <a:cs typeface="Calibri" panose="020F0502020204030204" pitchFamily="34" charset="0"/>
              </a:rPr>
              <a:t>   </a:t>
            </a:r>
            <a:r>
              <a:rPr lang="vi-VN" sz="3000" b="0" i="0">
                <a:solidFill>
                  <a:srgbClr val="000000"/>
                </a:solidFill>
                <a:effectLst/>
                <a:latin typeface="Calibri" panose="020F0502020204030204" pitchFamily="34" charset="0"/>
                <a:cs typeface="Calibri" panose="020F0502020204030204" pitchFamily="34" charset="0"/>
              </a:rPr>
              <a:t>Mùa đông, mọi ngả đường đều ngập trong tuyết trắng lấp lánh. Ban đêm, thường chỉ nghe tiếng sói tru, tiếng hổ gầm gừ, tiếng cú kêu. Nhưng vẫn có những người rời căn nhà gỗ sồi ấm cúng, đi vào rừng. Họ bảo nhau: “Đừng sợ, ông già mùa đông sẽ bảo vệ chúng ta...”.</a:t>
            </a:r>
            <a:endParaRPr lang="en-US" sz="3000">
              <a:latin typeface="Calibri" panose="020F0502020204030204" pitchFamily="34" charset="0"/>
              <a:cs typeface="Calibri" panose="020F050202020403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63556CA9-AC15-4067-BFE4-DCDBF2490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242" y="-284638"/>
            <a:ext cx="3114650" cy="3114650"/>
          </a:xfrm>
          <a:prstGeom prst="rect">
            <a:avLst/>
          </a:prstGeom>
        </p:spPr>
      </p:pic>
      <p:grpSp>
        <p:nvGrpSpPr>
          <p:cNvPr id="18" name="Group 17">
            <a:extLst>
              <a:ext uri="{FF2B5EF4-FFF2-40B4-BE49-F238E27FC236}">
                <a16:creationId xmlns:a16="http://schemas.microsoft.com/office/drawing/2014/main" id="{59BBDC94-6D54-4B80-9B79-A551B34F8E3F}"/>
              </a:ext>
            </a:extLst>
          </p:cNvPr>
          <p:cNvGrpSpPr/>
          <p:nvPr/>
        </p:nvGrpSpPr>
        <p:grpSpPr>
          <a:xfrm>
            <a:off x="260910" y="5467477"/>
            <a:ext cx="1591428" cy="1377188"/>
            <a:chOff x="2086062" y="4438234"/>
            <a:chExt cx="1815464" cy="1624938"/>
          </a:xfrm>
        </p:grpSpPr>
        <p:pic>
          <p:nvPicPr>
            <p:cNvPr id="19" name="Picture 4">
              <a:extLst>
                <a:ext uri="{FF2B5EF4-FFF2-40B4-BE49-F238E27FC236}">
                  <a16:creationId xmlns:a16="http://schemas.microsoft.com/office/drawing/2014/main" id="{64A7CE46-22F7-4B7A-8C50-53DED827D4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10986">
              <a:off x="2160690" y="4438234"/>
              <a:ext cx="1666205" cy="1624938"/>
            </a:xfrm>
            <a:prstGeom prst="rect">
              <a:avLst/>
            </a:prstGeom>
          </p:spPr>
        </p:pic>
        <p:sp>
          <p:nvSpPr>
            <p:cNvPr id="20" name="TextBox 19">
              <a:extLst>
                <a:ext uri="{FF2B5EF4-FFF2-40B4-BE49-F238E27FC236}">
                  <a16:creationId xmlns:a16="http://schemas.microsoft.com/office/drawing/2014/main" id="{9A0F1F3B-06E4-4007-948C-B520273D6165}"/>
                </a:ext>
              </a:extLst>
            </p:cNvPr>
            <p:cNvSpPr txBox="1"/>
            <p:nvPr/>
          </p:nvSpPr>
          <p:spPr>
            <a:xfrm>
              <a:off x="2086062" y="4846964"/>
              <a:ext cx="1815464" cy="819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prstClr val="black"/>
                  </a:solidFill>
                  <a:effectLst/>
                  <a:uLnTx/>
                  <a:uFillTx/>
                  <a:latin typeface="Calibri" panose="020F0502020204030204"/>
                  <a:ea typeface="+mn-ea"/>
                  <a:cs typeface="+mn-cs"/>
                </a:rPr>
                <a:t>Mẫu</a:t>
              </a: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1837319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A956-012C-4A0A-8E2E-53E335593D1C}"/>
              </a:ext>
            </a:extLst>
          </p:cNvPr>
          <p:cNvGrpSpPr/>
          <p:nvPr/>
        </p:nvGrpSpPr>
        <p:grpSpPr>
          <a:xfrm>
            <a:off x="-726440" y="0"/>
            <a:ext cx="13644880" cy="6858000"/>
            <a:chOff x="-690880" y="0"/>
            <a:chExt cx="13644880" cy="6858000"/>
          </a:xfrm>
        </p:grpSpPr>
        <p:pic>
          <p:nvPicPr>
            <p:cNvPr id="9" name="Picture 8" descr="Diagram&#10;&#10;Description automatically generated">
              <a:extLst>
                <a:ext uri="{FF2B5EF4-FFF2-40B4-BE49-F238E27FC236}">
                  <a16:creationId xmlns:a16="http://schemas.microsoft.com/office/drawing/2014/main" id="{7D8D9A77-9F69-469C-9FCA-ABC3802B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pic>
          <p:nvPicPr>
            <p:cNvPr id="10" name="Picture 9" descr="Diagram&#10;&#10;Description automatically generated">
              <a:extLst>
                <a:ext uri="{FF2B5EF4-FFF2-40B4-BE49-F238E27FC236}">
                  <a16:creationId xmlns:a16="http://schemas.microsoft.com/office/drawing/2014/main" id="{CA377226-46E1-4768-9ADD-1AF3EF62B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0880" y="0"/>
              <a:ext cx="6858000" cy="6858000"/>
            </a:xfrm>
            <a:prstGeom prst="rect">
              <a:avLst/>
            </a:prstGeom>
          </p:spPr>
        </p:pic>
      </p:grpSp>
      <p:sp>
        <p:nvSpPr>
          <p:cNvPr id="15" name="Rectangle: Diagonal Corners Rounded 14">
            <a:extLst>
              <a:ext uri="{FF2B5EF4-FFF2-40B4-BE49-F238E27FC236}">
                <a16:creationId xmlns:a16="http://schemas.microsoft.com/office/drawing/2014/main" id="{3E31C678-BB15-4908-B778-CF893877768E}"/>
              </a:ext>
            </a:extLst>
          </p:cNvPr>
          <p:cNvSpPr/>
          <p:nvPr/>
        </p:nvSpPr>
        <p:spPr>
          <a:xfrm>
            <a:off x="130108" y="187500"/>
            <a:ext cx="11877427" cy="6474565"/>
          </a:xfrm>
          <a:prstGeom prst="round2DiagRect">
            <a:avLst/>
          </a:prstGeom>
          <a:solidFill>
            <a:srgbClr val="FFFFFF">
              <a:alpha val="85098"/>
            </a:srgbClr>
          </a:solidFill>
          <a:ln w="38100">
            <a:solidFill>
              <a:srgbClr val="4FA09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C75AE27-6E6B-4DC8-9BE5-DF8DC10913E9}"/>
              </a:ext>
            </a:extLst>
          </p:cNvPr>
          <p:cNvPicPr>
            <a:picLocks noChangeAspect="1"/>
          </p:cNvPicPr>
          <p:nvPr/>
        </p:nvPicPr>
        <p:blipFill rotWithShape="1">
          <a:blip r:embed="rId3"/>
          <a:srcRect l="10970" t="53262" r="53215" b="25018"/>
          <a:stretch/>
        </p:blipFill>
        <p:spPr>
          <a:xfrm>
            <a:off x="8208820" y="1529596"/>
            <a:ext cx="3482909" cy="4693908"/>
          </a:xfrm>
          <a:prstGeom prst="rect">
            <a:avLst/>
          </a:prstGeom>
        </p:spPr>
      </p:pic>
      <p:sp>
        <p:nvSpPr>
          <p:cNvPr id="16" name="TextBox 15">
            <a:extLst>
              <a:ext uri="{FF2B5EF4-FFF2-40B4-BE49-F238E27FC236}">
                <a16:creationId xmlns:a16="http://schemas.microsoft.com/office/drawing/2014/main" id="{09657A7C-C99A-424E-9922-9688EA89CF92}"/>
              </a:ext>
            </a:extLst>
          </p:cNvPr>
          <p:cNvSpPr txBox="1"/>
          <p:nvPr/>
        </p:nvSpPr>
        <p:spPr>
          <a:xfrm>
            <a:off x="95093" y="324003"/>
            <a:ext cx="11115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r>
              <a:rPr lang="en-US" sz="4000" b="1" i="1">
                <a:solidFill>
                  <a:srgbClr val="FF0000"/>
                </a:solidFill>
                <a:latin typeface="Calibri" panose="020F0502020204030204"/>
              </a:rPr>
              <a:t>lại toàn bộ </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câu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Ông già mùa đông và cô bé tuyết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43CC27C-2166-4BD1-991C-01174C30C427}"/>
              </a:ext>
            </a:extLst>
          </p:cNvPr>
          <p:cNvSpPr txBox="1"/>
          <p:nvPr/>
        </p:nvSpPr>
        <p:spPr>
          <a:xfrm>
            <a:off x="493442" y="1569431"/>
            <a:ext cx="7542895" cy="5170646"/>
          </a:xfrm>
          <a:prstGeom prst="rect">
            <a:avLst/>
          </a:prstGeom>
          <a:noFill/>
        </p:spPr>
        <p:txBody>
          <a:bodyPr wrap="square">
            <a:spAutoFit/>
          </a:bodyPr>
          <a:lstStyle/>
          <a:p>
            <a:pPr indent="238125" algn="just"/>
            <a:r>
              <a:rPr lang="vi-VN" sz="3000" b="0" i="0" dirty="0">
                <a:solidFill>
                  <a:srgbClr val="000000"/>
                </a:solidFill>
                <a:effectLst/>
                <a:latin typeface="Calibri" panose="020F0502020204030204" pitchFamily="34" charset="0"/>
                <a:cs typeface="Calibri" panose="020F0502020204030204" pitchFamily="34" charset="0"/>
              </a:rPr>
              <a:t>Giữa rừng thẳm có một ông già cao lớn, râu dài trắng muốt, đứng cạnh cỗ xe tam mã. Ông gật gù khen gấu xám, cáo đỏ giúp ông chất quà lên xe. Cạnh ông là một cô bé xinh xắn, da trắng như tuyết, tóc dài vàng rực, má hồng, môi đỏ. Cô dịu dàng bảo hươu, nai:</a:t>
            </a:r>
          </a:p>
          <a:p>
            <a:pPr indent="457200" algn="just"/>
            <a:r>
              <a:rPr lang="vi-VN" sz="3000" b="0" i="0" dirty="0">
                <a:solidFill>
                  <a:srgbClr val="000000"/>
                </a:solidFill>
                <a:effectLst/>
                <a:latin typeface="Calibri" panose="020F0502020204030204" pitchFamily="34" charset="0"/>
                <a:cs typeface="Calibri" panose="020F0502020204030204" pitchFamily="34" charset="0"/>
              </a:rPr>
              <a:t>- Hai em gói nho khô giúp chị.</a:t>
            </a:r>
          </a:p>
          <a:p>
            <a:pPr indent="238125" algn="just"/>
            <a:r>
              <a:rPr lang="vi-VN" sz="3000" b="0" i="0" dirty="0">
                <a:solidFill>
                  <a:srgbClr val="000000"/>
                </a:solidFill>
                <a:effectLst/>
                <a:latin typeface="Calibri" panose="020F0502020204030204" pitchFamily="34" charset="0"/>
                <a:cs typeface="Calibri" panose="020F0502020204030204" pitchFamily="34" charset="0"/>
              </a:rPr>
              <a:t>Hươu và nai đồng thanh đáp:</a:t>
            </a:r>
          </a:p>
          <a:p>
            <a:pPr indent="457200" algn="just"/>
            <a:r>
              <a:rPr lang="vi-VN" sz="3000" b="0" i="0" dirty="0">
                <a:solidFill>
                  <a:srgbClr val="000000"/>
                </a:solidFill>
                <a:effectLst/>
                <a:latin typeface="Calibri" panose="020F0502020204030204" pitchFamily="34" charset="0"/>
                <a:cs typeface="Calibri" panose="020F0502020204030204" pitchFamily="34" charset="0"/>
              </a:rPr>
              <a:t>- Vâng ạ.</a:t>
            </a:r>
          </a:p>
          <a:p>
            <a:pPr indent="238125" algn="just"/>
            <a:r>
              <a:rPr lang="vi-VN" sz="3000" b="0" i="0" dirty="0">
                <a:solidFill>
                  <a:srgbClr val="000000"/>
                </a:solidFill>
                <a:effectLst/>
                <a:latin typeface="Calibri" panose="020F0502020204030204" pitchFamily="34" charset="0"/>
                <a:cs typeface="Calibri" panose="020F0502020204030204" pitchFamily="34" charset="0"/>
              </a:rPr>
              <a:t>Sóc nhanh nhảu thưa:</a:t>
            </a:r>
          </a:p>
          <a:p>
            <a:pPr indent="457200" algn="just"/>
            <a:r>
              <a:rPr lang="vi-VN" sz="3000" b="0" i="0" dirty="0">
                <a:solidFill>
                  <a:srgbClr val="000000"/>
                </a:solidFill>
                <a:effectLst/>
                <a:latin typeface="Calibri" panose="020F0502020204030204" pitchFamily="34" charset="0"/>
                <a:cs typeface="Calibri" panose="020F0502020204030204" pitchFamily="34" charset="0"/>
              </a:rPr>
              <a:t>- Chúng em gói hạt dẻ xong rồi ạ.</a:t>
            </a:r>
          </a:p>
        </p:txBody>
      </p:sp>
      <p:pic>
        <p:nvPicPr>
          <p:cNvPr id="13" name="Picture 12" descr="A picture containing text&#10;&#10;Description automatically generated">
            <a:extLst>
              <a:ext uri="{FF2B5EF4-FFF2-40B4-BE49-F238E27FC236}">
                <a16:creationId xmlns:a16="http://schemas.microsoft.com/office/drawing/2014/main" id="{CC2B5FED-E8A0-490D-AC2E-5E0FF0CEB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242" y="-466290"/>
            <a:ext cx="3114650" cy="3114650"/>
          </a:xfrm>
          <a:prstGeom prst="rect">
            <a:avLst/>
          </a:prstGeom>
        </p:spPr>
      </p:pic>
      <p:grpSp>
        <p:nvGrpSpPr>
          <p:cNvPr id="14" name="Group 13">
            <a:extLst>
              <a:ext uri="{FF2B5EF4-FFF2-40B4-BE49-F238E27FC236}">
                <a16:creationId xmlns:a16="http://schemas.microsoft.com/office/drawing/2014/main" id="{2B63CFE4-2A7D-4327-901E-6ECA91FE3347}"/>
              </a:ext>
            </a:extLst>
          </p:cNvPr>
          <p:cNvGrpSpPr/>
          <p:nvPr/>
        </p:nvGrpSpPr>
        <p:grpSpPr>
          <a:xfrm>
            <a:off x="287364" y="-20777"/>
            <a:ext cx="1815464" cy="1624938"/>
            <a:chOff x="2086062" y="4449994"/>
            <a:chExt cx="1815464" cy="1624938"/>
          </a:xfrm>
        </p:grpSpPr>
        <p:pic>
          <p:nvPicPr>
            <p:cNvPr id="18" name="Picture 4">
              <a:extLst>
                <a:ext uri="{FF2B5EF4-FFF2-40B4-BE49-F238E27FC236}">
                  <a16:creationId xmlns:a16="http://schemas.microsoft.com/office/drawing/2014/main" id="{FFAF765E-642C-4E90-9EF6-35CE005419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10986">
              <a:off x="2092980" y="4449994"/>
              <a:ext cx="1666205" cy="1624938"/>
            </a:xfrm>
            <a:prstGeom prst="rect">
              <a:avLst/>
            </a:prstGeom>
          </p:spPr>
        </p:pic>
        <p:sp>
          <p:nvSpPr>
            <p:cNvPr id="19" name="TextBox 18">
              <a:extLst>
                <a:ext uri="{FF2B5EF4-FFF2-40B4-BE49-F238E27FC236}">
                  <a16:creationId xmlns:a16="http://schemas.microsoft.com/office/drawing/2014/main" id="{522FE301-1E92-4940-ADC8-CF60379BD76A}"/>
                </a:ext>
              </a:extLst>
            </p:cNvPr>
            <p:cNvSpPr txBox="1"/>
            <p:nvPr/>
          </p:nvSpPr>
          <p:spPr>
            <a:xfrm>
              <a:off x="2086062" y="4846964"/>
              <a:ext cx="18154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Mẫu</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135733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A956-012C-4A0A-8E2E-53E335593D1C}"/>
              </a:ext>
            </a:extLst>
          </p:cNvPr>
          <p:cNvGrpSpPr/>
          <p:nvPr/>
        </p:nvGrpSpPr>
        <p:grpSpPr>
          <a:xfrm>
            <a:off x="-726440" y="0"/>
            <a:ext cx="13644880" cy="6858000"/>
            <a:chOff x="-690880" y="0"/>
            <a:chExt cx="13644880" cy="6858000"/>
          </a:xfrm>
        </p:grpSpPr>
        <p:pic>
          <p:nvPicPr>
            <p:cNvPr id="9" name="Picture 8" descr="Diagram&#10;&#10;Description automatically generated">
              <a:extLst>
                <a:ext uri="{FF2B5EF4-FFF2-40B4-BE49-F238E27FC236}">
                  <a16:creationId xmlns:a16="http://schemas.microsoft.com/office/drawing/2014/main" id="{7D8D9A77-9F69-469C-9FCA-ABC3802B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pic>
          <p:nvPicPr>
            <p:cNvPr id="10" name="Picture 9" descr="Diagram&#10;&#10;Description automatically generated">
              <a:extLst>
                <a:ext uri="{FF2B5EF4-FFF2-40B4-BE49-F238E27FC236}">
                  <a16:creationId xmlns:a16="http://schemas.microsoft.com/office/drawing/2014/main" id="{CA377226-46E1-4768-9ADD-1AF3EF62B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0880" y="0"/>
              <a:ext cx="6858000" cy="6858000"/>
            </a:xfrm>
            <a:prstGeom prst="rect">
              <a:avLst/>
            </a:prstGeom>
          </p:spPr>
        </p:pic>
      </p:grpSp>
      <p:sp>
        <p:nvSpPr>
          <p:cNvPr id="8" name="Rectangle: Diagonal Corners Rounded 7">
            <a:extLst>
              <a:ext uri="{FF2B5EF4-FFF2-40B4-BE49-F238E27FC236}">
                <a16:creationId xmlns:a16="http://schemas.microsoft.com/office/drawing/2014/main" id="{FFB75138-0D96-495A-B6CE-E4CF6A7ACB1E}"/>
              </a:ext>
            </a:extLst>
          </p:cNvPr>
          <p:cNvSpPr/>
          <p:nvPr/>
        </p:nvSpPr>
        <p:spPr>
          <a:xfrm>
            <a:off x="192846" y="117177"/>
            <a:ext cx="11877427" cy="6474565"/>
          </a:xfrm>
          <a:prstGeom prst="round2DiagRect">
            <a:avLst/>
          </a:prstGeom>
          <a:solidFill>
            <a:srgbClr val="FFFFFF">
              <a:alpha val="85098"/>
            </a:srgbClr>
          </a:solidFill>
          <a:ln w="38100">
            <a:solidFill>
              <a:srgbClr val="4FA09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AEA6D67-B3C2-470A-ABE3-8E3743266B86}"/>
              </a:ext>
            </a:extLst>
          </p:cNvPr>
          <p:cNvPicPr>
            <a:picLocks noChangeAspect="1"/>
          </p:cNvPicPr>
          <p:nvPr/>
        </p:nvPicPr>
        <p:blipFill rotWithShape="1">
          <a:blip r:embed="rId3"/>
          <a:srcRect l="53374" t="52444" r="9798" b="25018"/>
          <a:stretch/>
        </p:blipFill>
        <p:spPr>
          <a:xfrm>
            <a:off x="8019122" y="1531786"/>
            <a:ext cx="3499481" cy="4758997"/>
          </a:xfrm>
          <a:prstGeom prst="rect">
            <a:avLst/>
          </a:prstGeom>
        </p:spPr>
      </p:pic>
      <p:sp>
        <p:nvSpPr>
          <p:cNvPr id="15" name="TextBox 14">
            <a:extLst>
              <a:ext uri="{FF2B5EF4-FFF2-40B4-BE49-F238E27FC236}">
                <a16:creationId xmlns:a16="http://schemas.microsoft.com/office/drawing/2014/main" id="{22A9F333-E593-4153-B987-C5B2644F1544}"/>
              </a:ext>
            </a:extLst>
          </p:cNvPr>
          <p:cNvSpPr txBox="1"/>
          <p:nvPr/>
        </p:nvSpPr>
        <p:spPr>
          <a:xfrm>
            <a:off x="260910" y="337212"/>
            <a:ext cx="11115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r>
              <a:rPr lang="en-US" sz="4000" b="1" i="1">
                <a:solidFill>
                  <a:srgbClr val="FF0000"/>
                </a:solidFill>
                <a:latin typeface="Calibri" panose="020F0502020204030204"/>
              </a:rPr>
              <a:t>lại toàn bộ </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câu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Ông già mùa đông và cô bé tuyết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F7468B3-94B0-44FD-9B5C-0AA74CFD2F40}"/>
              </a:ext>
            </a:extLst>
          </p:cNvPr>
          <p:cNvSpPr txBox="1"/>
          <p:nvPr/>
        </p:nvSpPr>
        <p:spPr>
          <a:xfrm>
            <a:off x="514929" y="1727960"/>
            <a:ext cx="7315900" cy="3785652"/>
          </a:xfrm>
          <a:prstGeom prst="rect">
            <a:avLst/>
          </a:prstGeom>
          <a:noFill/>
        </p:spPr>
        <p:txBody>
          <a:bodyPr wrap="square">
            <a:spAutoFit/>
          </a:bodyPr>
          <a:lstStyle/>
          <a:p>
            <a:pPr algn="just"/>
            <a:r>
              <a:rPr lang="en-US" sz="3000" b="0" i="0">
                <a:solidFill>
                  <a:srgbClr val="000000"/>
                </a:solidFill>
                <a:effectLst/>
                <a:latin typeface="Calibri" panose="020F0502020204030204" pitchFamily="34" charset="0"/>
                <a:cs typeface="Calibri" panose="020F0502020204030204" pitchFamily="34" charset="0"/>
              </a:rPr>
              <a:t>   </a:t>
            </a:r>
            <a:r>
              <a:rPr lang="vi-VN" sz="3000" b="0" i="0">
                <a:solidFill>
                  <a:srgbClr val="000000"/>
                </a:solidFill>
                <a:effectLst/>
                <a:latin typeface="Calibri" panose="020F0502020204030204" pitchFamily="34" charset="0"/>
                <a:cs typeface="Calibri" panose="020F0502020204030204" pitchFamily="34" charset="0"/>
              </a:rPr>
              <a:t>Lễ hội Mùa Đông đến, ông già mùa đông và cô bé tuyết ngồi trên xe tam mã đến từng nhà phát quà cho trẻ nhỏ. Cô bé tuyết vừa động viên các bạn nhỏ múa hát vừa thoăn thoắt giúp ông phát quà. Ai cũng tin rằng nếu nhận được quà của ông hoặc chỉ cần nhìn thấy hai ông cháu thì năm mới của họ cũng sẽ vô cùng may mắn, hạnh phúc.</a:t>
            </a:r>
            <a:endParaRPr lang="en-US" sz="3000">
              <a:latin typeface="Calibri" panose="020F0502020204030204" pitchFamily="34"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C30375BE-8BDE-4A54-8810-A27F9C4B5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5798" y="-291797"/>
            <a:ext cx="3114650" cy="3114650"/>
          </a:xfrm>
          <a:prstGeom prst="rect">
            <a:avLst/>
          </a:prstGeom>
        </p:spPr>
      </p:pic>
      <p:grpSp>
        <p:nvGrpSpPr>
          <p:cNvPr id="19" name="Group 18">
            <a:extLst>
              <a:ext uri="{FF2B5EF4-FFF2-40B4-BE49-F238E27FC236}">
                <a16:creationId xmlns:a16="http://schemas.microsoft.com/office/drawing/2014/main" id="{D1910926-3CB5-4CA3-A9F4-B9A1BD5B4A6E}"/>
              </a:ext>
            </a:extLst>
          </p:cNvPr>
          <p:cNvGrpSpPr/>
          <p:nvPr/>
        </p:nvGrpSpPr>
        <p:grpSpPr>
          <a:xfrm>
            <a:off x="260910" y="5467477"/>
            <a:ext cx="1591428" cy="1377188"/>
            <a:chOff x="2086062" y="4438234"/>
            <a:chExt cx="1815464" cy="1624938"/>
          </a:xfrm>
        </p:grpSpPr>
        <p:pic>
          <p:nvPicPr>
            <p:cNvPr id="20" name="Picture 4">
              <a:extLst>
                <a:ext uri="{FF2B5EF4-FFF2-40B4-BE49-F238E27FC236}">
                  <a16:creationId xmlns:a16="http://schemas.microsoft.com/office/drawing/2014/main" id="{76FBE599-AFCE-456B-85CC-1C2FD1FE97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10986">
              <a:off x="2160690" y="4438234"/>
              <a:ext cx="1666205" cy="1624938"/>
            </a:xfrm>
            <a:prstGeom prst="rect">
              <a:avLst/>
            </a:prstGeom>
          </p:spPr>
        </p:pic>
        <p:sp>
          <p:nvSpPr>
            <p:cNvPr id="21" name="TextBox 20">
              <a:extLst>
                <a:ext uri="{FF2B5EF4-FFF2-40B4-BE49-F238E27FC236}">
                  <a16:creationId xmlns:a16="http://schemas.microsoft.com/office/drawing/2014/main" id="{B3B90C30-3C5D-48D9-8F46-9BFBFBEA1B39}"/>
                </a:ext>
              </a:extLst>
            </p:cNvPr>
            <p:cNvSpPr txBox="1"/>
            <p:nvPr/>
          </p:nvSpPr>
          <p:spPr>
            <a:xfrm>
              <a:off x="2086062" y="4846964"/>
              <a:ext cx="1815464" cy="819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prstClr val="black"/>
                  </a:solidFill>
                  <a:effectLst/>
                  <a:uLnTx/>
                  <a:uFillTx/>
                  <a:latin typeface="Calibri" panose="020F0502020204030204"/>
                  <a:ea typeface="+mn-ea"/>
                  <a:cs typeface="+mn-cs"/>
                </a:rPr>
                <a:t>Mẫu</a:t>
              </a: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73764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074" name="Picture 2" descr="Cartoon happy kids talking isolated on white backg">
            <a:extLst>
              <a:ext uri="{FF2B5EF4-FFF2-40B4-BE49-F238E27FC236}">
                <a16:creationId xmlns:a16="http://schemas.microsoft.com/office/drawing/2014/main" id="{9BA29582-B430-449E-82B1-686CFA0C82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46" b="90000" l="500" r="97000">
                        <a14:foregroundMark x1="13000" y1="18333" x2="7700" y2="49103"/>
                        <a14:foregroundMark x1="7700" y1="49103" x2="7500" y2="83846"/>
                        <a14:foregroundMark x1="62700" y1="7564" x2="59600" y2="75128"/>
                        <a14:foregroundMark x1="87200" y1="25000" x2="84100" y2="83590"/>
                        <a14:foregroundMark x1="89260" y1="42205" x2="89200" y2="48974"/>
                        <a14:foregroundMark x1="89400" y1="26410" x2="89291" y2="38614"/>
                        <a14:foregroundMark x1="89200" y1="48974" x2="88900" y2="49615"/>
                        <a14:foregroundMark x1="88100" y1="45000" x2="84300" y2="70641"/>
                        <a14:foregroundMark x1="92500" y1="22436" x2="97000" y2="20256"/>
                        <a14:foregroundMark x1="93000" y1="22436" x2="90100" y2="24359"/>
                        <a14:foregroundMark x1="56700" y1="6154" x2="62900" y2="4359"/>
                        <a14:foregroundMark x1="63300" y1="25000" x2="63700" y2="52692"/>
                        <a14:foregroundMark x1="63700" y1="52692" x2="63500" y2="53462"/>
                        <a14:foregroundMark x1="66400" y1="31154" x2="67000" y2="51026"/>
                        <a14:foregroundMark x1="67000" y1="51026" x2="67000" y2="51026"/>
                        <a14:foregroundMark x1="69300" y1="29872" x2="70800" y2="34744"/>
                        <a14:foregroundMark x1="59200" y1="28462" x2="57000" y2="36154"/>
                        <a14:foregroundMark x1="59400" y1="76154" x2="58000" y2="79615"/>
                        <a14:foregroundMark x1="66700" y1="74231" x2="66100" y2="77821"/>
                        <a14:foregroundMark x1="68200" y1="73846" x2="67400" y2="78846"/>
                        <a14:foregroundMark x1="65400" y1="79103" x2="65400" y2="79103"/>
                        <a14:foregroundMark x1="890" y1="61078" x2="770" y2="61616"/>
                        <a14:foregroundMark x1="1556" y1="58095" x2="1427" y2="58673"/>
                        <a14:foregroundMark x1="4800" y1="43590" x2="1661" y2="57625"/>
                        <a14:foregroundMark x1="10000" y1="84231" x2="10000" y2="84231"/>
                        <a14:foregroundMark x1="2200" y1="83077" x2="7800" y2="88462"/>
                        <a14:foregroundMark x1="7800" y1="88462" x2="8500" y2="88462"/>
                        <a14:foregroundMark x1="10600" y1="83846" x2="10600" y2="83846"/>
                        <a14:foregroundMark x1="5400" y1="20513" x2="5400" y2="20513"/>
                        <a14:foregroundMark x1="7000" y1="17051" x2="1600" y2="28077"/>
                        <a14:foregroundMark x1="10600" y1="56795" x2="10100" y2="72308"/>
                        <a14:foregroundMark x1="34000" y1="30641" x2="35700" y2="30897"/>
                        <a14:foregroundMark x1="92900" y1="22821" x2="92000" y2="23590"/>
                        <a14:foregroundMark x1="13300" y1="29231" x2="13300" y2="29231"/>
                        <a14:foregroundMark x1="14000" y1="28077" x2="14000" y2="28077"/>
                        <a14:foregroundMark x1="14000" y1="28077" x2="14000" y2="28077"/>
                        <a14:foregroundMark x1="14100" y1="29744" x2="14100" y2="29744"/>
                        <a14:foregroundMark x1="14600" y1="28462" x2="14600" y2="28462"/>
                        <a14:foregroundMark x1="15200" y1="27179" x2="15200" y2="27179"/>
                        <a14:foregroundMark x1="16000" y1="25769" x2="16000" y2="25769"/>
                        <a14:foregroundMark x1="15500" y1="25513" x2="15400" y2="25769"/>
                        <a14:foregroundMark x1="11500" y1="87949" x2="14400" y2="87051"/>
                        <a14:foregroundMark x1="34100" y1="4487" x2="34100" y2="4487"/>
                        <a14:foregroundMark x1="29700" y1="3846" x2="29700" y2="3846"/>
                        <a14:backgroundMark x1="400" y1="58974" x2="400" y2="58974"/>
                        <a14:backgroundMark x1="1500" y1="58718" x2="600" y2="60897"/>
                        <a14:backgroundMark x1="700" y1="58974" x2="900" y2="61154"/>
                        <a14:backgroundMark x1="1500" y1="57692" x2="1600" y2="58077"/>
                        <a14:backgroundMark x1="200" y1="61795" x2="600" y2="63846"/>
                        <a14:backgroundMark x1="89400" y1="39231" x2="89400" y2="39231"/>
                        <a14:backgroundMark x1="88700" y1="39487" x2="88700" y2="39487"/>
                        <a14:backgroundMark x1="89000" y1="38846" x2="89500" y2="39744"/>
                        <a14:backgroundMark x1="89100" y1="39487" x2="89400" y2="42179"/>
                        <a14:backgroundMark x1="89000" y1="38846" x2="89800" y2="38333"/>
                        <a14:backgroundMark x1="81500" y1="39487" x2="81500" y2="39487"/>
                      </a14:backgroundRemoval>
                    </a14:imgEffect>
                  </a14:imgLayer>
                </a14:imgProps>
              </a:ext>
              <a:ext uri="{28A0092B-C50C-407E-A947-70E740481C1C}">
                <a14:useLocalDpi xmlns:a14="http://schemas.microsoft.com/office/drawing/2010/main" val="0"/>
              </a:ext>
            </a:extLst>
          </a:blip>
          <a:srcRect/>
          <a:stretch>
            <a:fillRect/>
          </a:stretch>
        </p:blipFill>
        <p:spPr bwMode="auto">
          <a:xfrm>
            <a:off x="4776005" y="2866030"/>
            <a:ext cx="5548672" cy="43283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ree, outdoor, plant, dark&#10;&#10;Description automatically generated">
            <a:extLst>
              <a:ext uri="{FF2B5EF4-FFF2-40B4-BE49-F238E27FC236}">
                <a16:creationId xmlns:a16="http://schemas.microsoft.com/office/drawing/2014/main" id="{115F59B7-E03E-45F0-9788-2A4C0C4020FA}"/>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47855" t="2156" r="238" b="14390"/>
          <a:stretch/>
        </p:blipFill>
        <p:spPr>
          <a:xfrm flipH="1">
            <a:off x="-148483" y="1284885"/>
            <a:ext cx="3559788" cy="5723240"/>
          </a:xfrm>
          <a:prstGeom prst="rect">
            <a:avLst/>
          </a:prstGeom>
        </p:spPr>
      </p:pic>
      <p:grpSp>
        <p:nvGrpSpPr>
          <p:cNvPr id="3" name="Group 2">
            <a:extLst>
              <a:ext uri="{FF2B5EF4-FFF2-40B4-BE49-F238E27FC236}">
                <a16:creationId xmlns:a16="http://schemas.microsoft.com/office/drawing/2014/main" id="{1FCDBBA3-01E3-448E-B714-417B6D387F6A}"/>
              </a:ext>
            </a:extLst>
          </p:cNvPr>
          <p:cNvGrpSpPr/>
          <p:nvPr/>
        </p:nvGrpSpPr>
        <p:grpSpPr>
          <a:xfrm>
            <a:off x="1409000" y="382575"/>
            <a:ext cx="4004611" cy="3416320"/>
            <a:chOff x="8317488" y="3039068"/>
            <a:chExt cx="3235320" cy="3416320"/>
          </a:xfrm>
        </p:grpSpPr>
        <p:sp>
          <p:nvSpPr>
            <p:cNvPr id="4" name="TextBox 3">
              <a:extLst>
                <a:ext uri="{FF2B5EF4-FFF2-40B4-BE49-F238E27FC236}">
                  <a16:creationId xmlns:a16="http://schemas.microsoft.com/office/drawing/2014/main" id="{8CAAF2A5-7850-41AF-AC38-E637ED625A77}"/>
                </a:ext>
              </a:extLst>
            </p:cNvPr>
            <p:cNvSpPr txBox="1"/>
            <p:nvPr/>
          </p:nvSpPr>
          <p:spPr>
            <a:xfrm>
              <a:off x="8317489" y="3039068"/>
              <a:ext cx="3235319" cy="3416320"/>
            </a:xfrm>
            <a:prstGeom prst="rect">
              <a:avLst/>
            </a:prstGeom>
            <a:noFill/>
          </p:spPr>
          <p:txBody>
            <a:bodyPr wrap="square" rtlCol="0">
              <a:spAutoFit/>
            </a:bodyPr>
            <a:lstStyle/>
            <a:p>
              <a:pPr algn="ctr"/>
              <a:r>
                <a:rPr lang="en-US" sz="7200">
                  <a:ln w="190500">
                    <a:solidFill>
                      <a:schemeClr val="bg1"/>
                    </a:solidFill>
                  </a:ln>
                  <a:solidFill>
                    <a:schemeClr val="bg1"/>
                  </a:solidFill>
                  <a:effectLst>
                    <a:outerShdw blurRad="50800" dist="38100" dir="2700000" algn="tl" rotWithShape="0">
                      <a:prstClr val="black">
                        <a:alpha val="40000"/>
                      </a:prstClr>
                    </a:outerShdw>
                  </a:effectLst>
                  <a:latin typeface="UVN Banh Mi" pitchFamily="2" charset="0"/>
                </a:rPr>
                <a:t>Thảo luận nhóm</a:t>
              </a:r>
            </a:p>
          </p:txBody>
        </p:sp>
        <p:sp>
          <p:nvSpPr>
            <p:cNvPr id="5" name="TextBox 4">
              <a:extLst>
                <a:ext uri="{FF2B5EF4-FFF2-40B4-BE49-F238E27FC236}">
                  <a16:creationId xmlns:a16="http://schemas.microsoft.com/office/drawing/2014/main" id="{52BE9BFC-FE5F-4255-83AF-94AA5AD59390}"/>
                </a:ext>
              </a:extLst>
            </p:cNvPr>
            <p:cNvSpPr txBox="1"/>
            <p:nvPr/>
          </p:nvSpPr>
          <p:spPr>
            <a:xfrm>
              <a:off x="8317488" y="3039068"/>
              <a:ext cx="3235319" cy="3416320"/>
            </a:xfrm>
            <a:prstGeom prst="rect">
              <a:avLst/>
            </a:prstGeom>
            <a:noFill/>
          </p:spPr>
          <p:txBody>
            <a:bodyPr wrap="square" rtlCol="0">
              <a:spAutoFit/>
            </a:bodyPr>
            <a:lstStyle/>
            <a:p>
              <a:pPr algn="ctr"/>
              <a:r>
                <a:rPr lang="en-US" sz="7200">
                  <a:ln w="19050">
                    <a:solidFill>
                      <a:schemeClr val="tx1"/>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latin typeface="UVN Banh Mi" pitchFamily="2" charset="0"/>
                </a:rPr>
                <a:t>Thảo luận nhóm</a:t>
              </a:r>
            </a:p>
          </p:txBody>
        </p:sp>
      </p:grpSp>
      <p:pic>
        <p:nvPicPr>
          <p:cNvPr id="7" name="Picture 6" descr="A silhouette of a city&#10;&#10;Description automatically generated with low confidence">
            <a:extLst>
              <a:ext uri="{FF2B5EF4-FFF2-40B4-BE49-F238E27FC236}">
                <a16:creationId xmlns:a16="http://schemas.microsoft.com/office/drawing/2014/main" id="{2BAEFA77-4EBD-4790-ABD1-715259834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72871">
            <a:off x="5666816" y="95376"/>
            <a:ext cx="7327407" cy="1783084"/>
          </a:xfrm>
          <a:prstGeom prst="rect">
            <a:avLst/>
          </a:prstGeom>
        </p:spPr>
      </p:pic>
      <p:pic>
        <p:nvPicPr>
          <p:cNvPr id="9" name="Picture 8">
            <a:extLst>
              <a:ext uri="{FF2B5EF4-FFF2-40B4-BE49-F238E27FC236}">
                <a16:creationId xmlns:a16="http://schemas.microsoft.com/office/drawing/2014/main" id="{2BA3B7DC-4FF8-45A3-A51D-CBEA5303D4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007" y="3804594"/>
            <a:ext cx="1916012" cy="3053406"/>
          </a:xfrm>
          <a:prstGeom prst="rect">
            <a:avLst/>
          </a:prstGeom>
        </p:spPr>
      </p:pic>
    </p:spTree>
    <p:extLst>
      <p:ext uri="{BB962C8B-B14F-4D97-AF65-F5344CB8AC3E}">
        <p14:creationId xmlns:p14="http://schemas.microsoft.com/office/powerpoint/2010/main" val="1325461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3798C4-3454-4BFE-AF9F-55B2B7DCBACC}"/>
              </a:ext>
            </a:extLst>
          </p:cNvPr>
          <p:cNvGrpSpPr/>
          <p:nvPr/>
        </p:nvGrpSpPr>
        <p:grpSpPr>
          <a:xfrm>
            <a:off x="2091390" y="218802"/>
            <a:ext cx="3235319" cy="1938992"/>
            <a:chOff x="8317489" y="3039068"/>
            <a:chExt cx="3235319" cy="1938992"/>
          </a:xfrm>
        </p:grpSpPr>
        <p:sp>
          <p:nvSpPr>
            <p:cNvPr id="6" name="TextBox 5">
              <a:extLst>
                <a:ext uri="{FF2B5EF4-FFF2-40B4-BE49-F238E27FC236}">
                  <a16:creationId xmlns:a16="http://schemas.microsoft.com/office/drawing/2014/main" id="{ABDD492E-8DD6-4E0A-B131-20727F6C9CCA}"/>
                </a:ext>
              </a:extLst>
            </p:cNvPr>
            <p:cNvSpPr txBox="1"/>
            <p:nvPr/>
          </p:nvSpPr>
          <p:spPr>
            <a:xfrm>
              <a:off x="8317489" y="3039068"/>
              <a:ext cx="3235319" cy="1938992"/>
            </a:xfrm>
            <a:prstGeom prst="rect">
              <a:avLst/>
            </a:prstGeom>
            <a:noFill/>
          </p:spPr>
          <p:txBody>
            <a:bodyPr wrap="square" rtlCol="0">
              <a:spAutoFit/>
            </a:bodyPr>
            <a:lstStyle/>
            <a:p>
              <a:r>
                <a:rPr lang="en-US" sz="6000">
                  <a:ln w="190500">
                    <a:solidFill>
                      <a:schemeClr val="bg1"/>
                    </a:solidFill>
                  </a:ln>
                  <a:solidFill>
                    <a:schemeClr val="bg1"/>
                  </a:solidFill>
                  <a:effectLst>
                    <a:outerShdw blurRad="50800" dist="38100" dir="2700000" algn="tl" rotWithShape="0">
                      <a:prstClr val="black">
                        <a:alpha val="40000"/>
                      </a:prstClr>
                    </a:outerShdw>
                  </a:effectLst>
                  <a:latin typeface="UVN Banh Mi" pitchFamily="2" charset="0"/>
                </a:rPr>
                <a:t>Trình bày trước lớp</a:t>
              </a:r>
            </a:p>
          </p:txBody>
        </p:sp>
        <p:sp>
          <p:nvSpPr>
            <p:cNvPr id="7" name="TextBox 6">
              <a:extLst>
                <a:ext uri="{FF2B5EF4-FFF2-40B4-BE49-F238E27FC236}">
                  <a16:creationId xmlns:a16="http://schemas.microsoft.com/office/drawing/2014/main" id="{E5C0F8BA-629D-48B6-889A-7BA8D9C3C77C}"/>
                </a:ext>
              </a:extLst>
            </p:cNvPr>
            <p:cNvSpPr txBox="1"/>
            <p:nvPr/>
          </p:nvSpPr>
          <p:spPr>
            <a:xfrm>
              <a:off x="8317489" y="3039068"/>
              <a:ext cx="3235319" cy="1938992"/>
            </a:xfrm>
            <a:prstGeom prst="rect">
              <a:avLst/>
            </a:prstGeom>
            <a:noFill/>
          </p:spPr>
          <p:txBody>
            <a:bodyPr wrap="square" rtlCol="0">
              <a:spAutoFit/>
            </a:bodyPr>
            <a:lstStyle/>
            <a:p>
              <a:r>
                <a:rPr lang="en-US" sz="6000">
                  <a:ln w="19050">
                    <a:solidFill>
                      <a:schemeClr val="tx1"/>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latin typeface="UVN Banh Mi" pitchFamily="2" charset="0"/>
                </a:rPr>
                <a:t>Trình bày trước lớp</a:t>
              </a:r>
            </a:p>
          </p:txBody>
        </p:sp>
      </p:grpSp>
      <p:pic>
        <p:nvPicPr>
          <p:cNvPr id="8" name="Picture 4" descr="Two school children talking vector. characters family brother and sister. boy and girl kids. illustration funny clipart set. isolated image clipart">
            <a:extLst>
              <a:ext uri="{FF2B5EF4-FFF2-40B4-BE49-F238E27FC236}">
                <a16:creationId xmlns:a16="http://schemas.microsoft.com/office/drawing/2014/main" id="{7AFC3922-3C99-4501-B65B-CFDE72E55AC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07" b="94526" l="9585" r="89617">
                        <a14:foregroundMark x1="28754" y1="13139" x2="24441" y2="75365"/>
                        <a14:foregroundMark x1="31470" y1="46715" x2="32907" y2="55292"/>
                        <a14:foregroundMark x1="31150" y1="29380" x2="31629" y2="35219"/>
                        <a14:foregroundMark x1="64696" y1="25547" x2="73323" y2="30839"/>
                        <a14:foregroundMark x1="73323" y1="30839" x2="64377" y2="32847"/>
                        <a14:foregroundMark x1="61821" y1="27007" x2="65176" y2="31022"/>
                        <a14:foregroundMark x1="70767" y1="59124" x2="70607" y2="66423"/>
                        <a14:foregroundMark x1="69808" y1="83029" x2="69010" y2="93978"/>
                        <a14:foregroundMark x1="77796" y1="82664" x2="82428" y2="91788"/>
                        <a14:foregroundMark x1="68371" y1="46350" x2="68211" y2="50547"/>
                        <a14:foregroundMark x1="71885" y1="18066" x2="75719" y2="17883"/>
                        <a14:foregroundMark x1="73642" y1="9307" x2="73642" y2="9307"/>
                        <a14:foregroundMark x1="37540" y1="94526" x2="37540" y2="94526"/>
                        <a14:foregroundMark x1="33706" y1="66606" x2="34505" y2="72263"/>
                        <a14:foregroundMark x1="32907" y1="44708" x2="32748" y2="50182"/>
                        <a14:foregroundMark x1="79233" y1="68613" x2="79233" y2="69526"/>
                        <a14:foregroundMark x1="72684" y1="25547" x2="73163" y2="27190"/>
                        <a14:foregroundMark x1="74281" y1="23358" x2="72524" y2="299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8263" y="3413527"/>
            <a:ext cx="4021393" cy="35203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DBFD38D-F8B8-45D9-9037-110F998B3507}"/>
              </a:ext>
            </a:extLst>
          </p:cNvPr>
          <p:cNvGrpSpPr/>
          <p:nvPr/>
        </p:nvGrpSpPr>
        <p:grpSpPr>
          <a:xfrm>
            <a:off x="7293" y="2719284"/>
            <a:ext cx="1820530" cy="1385544"/>
            <a:chOff x="2166401" y="2187876"/>
            <a:chExt cx="1820530" cy="1385544"/>
          </a:xfrm>
        </p:grpSpPr>
        <p:grpSp>
          <p:nvGrpSpPr>
            <p:cNvPr id="10" name="Group 9">
              <a:extLst>
                <a:ext uri="{FF2B5EF4-FFF2-40B4-BE49-F238E27FC236}">
                  <a16:creationId xmlns:a16="http://schemas.microsoft.com/office/drawing/2014/main" id="{C69F3910-257B-4910-BB49-6D62838C9A73}"/>
                </a:ext>
              </a:extLst>
            </p:cNvPr>
            <p:cNvGrpSpPr/>
            <p:nvPr/>
          </p:nvGrpSpPr>
          <p:grpSpPr>
            <a:xfrm>
              <a:off x="2166401" y="2187876"/>
              <a:ext cx="1820530" cy="1385544"/>
              <a:chOff x="2166401" y="2187876"/>
              <a:chExt cx="1820530" cy="1385544"/>
            </a:xfrm>
          </p:grpSpPr>
          <p:sp>
            <p:nvSpPr>
              <p:cNvPr id="12" name="Speech Bubble: Oval 11">
                <a:extLst>
                  <a:ext uri="{FF2B5EF4-FFF2-40B4-BE49-F238E27FC236}">
                    <a16:creationId xmlns:a16="http://schemas.microsoft.com/office/drawing/2014/main" id="{95C22CDD-B0F1-4DCA-8F0B-684152324819}"/>
                  </a:ext>
                </a:extLst>
              </p:cNvPr>
              <p:cNvSpPr/>
              <p:nvPr/>
            </p:nvSpPr>
            <p:spPr>
              <a:xfrm rot="20726396">
                <a:off x="2166401" y="2187876"/>
                <a:ext cx="1820530" cy="1385544"/>
              </a:xfrm>
              <a:prstGeom prst="wedgeEllipseCallout">
                <a:avLst>
                  <a:gd name="adj1" fmla="val 12112"/>
                  <a:gd name="adj2" fmla="val 681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Oval 12">
                <a:extLst>
                  <a:ext uri="{FF2B5EF4-FFF2-40B4-BE49-F238E27FC236}">
                    <a16:creationId xmlns:a16="http://schemas.microsoft.com/office/drawing/2014/main" id="{FDC5EF03-B967-4C3B-8227-50F66FFDE19B}"/>
                  </a:ext>
                </a:extLst>
              </p:cNvPr>
              <p:cNvSpPr/>
              <p:nvPr/>
            </p:nvSpPr>
            <p:spPr>
              <a:xfrm rot="20726396">
                <a:off x="2234043" y="2237677"/>
                <a:ext cx="1697161" cy="1292985"/>
              </a:xfrm>
              <a:prstGeom prst="wedgeEllipseCallout">
                <a:avLst>
                  <a:gd name="adj1" fmla="val 12112"/>
                  <a:gd name="adj2" fmla="val 68177"/>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2BE73BE-4D68-4087-BFA6-87DBACDE1A5B}"/>
                </a:ext>
              </a:extLst>
            </p:cNvPr>
            <p:cNvSpPr txBox="1"/>
            <p:nvPr/>
          </p:nvSpPr>
          <p:spPr>
            <a:xfrm rot="21195576">
              <a:off x="2530594" y="2401183"/>
              <a:ext cx="1129872" cy="1077218"/>
            </a:xfrm>
            <a:prstGeom prst="rect">
              <a:avLst/>
            </a:prstGeom>
            <a:noFill/>
          </p:spPr>
          <p:txBody>
            <a:bodyPr wrap="square" rtlCol="0">
              <a:spAutoFit/>
            </a:bodyPr>
            <a:lstStyle/>
            <a:p>
              <a:pPr algn="ctr"/>
              <a:r>
                <a:rPr lang="en-US" sz="3200" b="1"/>
                <a:t>Trình bày</a:t>
              </a:r>
            </a:p>
          </p:txBody>
        </p:sp>
      </p:grpSp>
      <p:grpSp>
        <p:nvGrpSpPr>
          <p:cNvPr id="14" name="Group 13">
            <a:extLst>
              <a:ext uri="{FF2B5EF4-FFF2-40B4-BE49-F238E27FC236}">
                <a16:creationId xmlns:a16="http://schemas.microsoft.com/office/drawing/2014/main" id="{C40CCA91-64C4-4131-8FF7-E7ED6DD995CE}"/>
              </a:ext>
            </a:extLst>
          </p:cNvPr>
          <p:cNvGrpSpPr/>
          <p:nvPr/>
        </p:nvGrpSpPr>
        <p:grpSpPr>
          <a:xfrm>
            <a:off x="3999657" y="2703374"/>
            <a:ext cx="1820530" cy="1385544"/>
            <a:chOff x="6158765" y="2171966"/>
            <a:chExt cx="1820530" cy="1385544"/>
          </a:xfrm>
        </p:grpSpPr>
        <p:grpSp>
          <p:nvGrpSpPr>
            <p:cNvPr id="15" name="Group 14">
              <a:extLst>
                <a:ext uri="{FF2B5EF4-FFF2-40B4-BE49-F238E27FC236}">
                  <a16:creationId xmlns:a16="http://schemas.microsoft.com/office/drawing/2014/main" id="{CA418C2F-3512-45DA-B6B9-9D5A038EACEE}"/>
                </a:ext>
              </a:extLst>
            </p:cNvPr>
            <p:cNvGrpSpPr/>
            <p:nvPr/>
          </p:nvGrpSpPr>
          <p:grpSpPr>
            <a:xfrm>
              <a:off x="6158765" y="2171966"/>
              <a:ext cx="1820530" cy="1385544"/>
              <a:chOff x="6158765" y="2171966"/>
              <a:chExt cx="1820530" cy="1385544"/>
            </a:xfrm>
          </p:grpSpPr>
          <p:sp>
            <p:nvSpPr>
              <p:cNvPr id="17" name="Speech Bubble: Oval 16">
                <a:extLst>
                  <a:ext uri="{FF2B5EF4-FFF2-40B4-BE49-F238E27FC236}">
                    <a16:creationId xmlns:a16="http://schemas.microsoft.com/office/drawing/2014/main" id="{81B3C9D8-BC0F-4E18-B2CE-3B3ED97D20A1}"/>
                  </a:ext>
                </a:extLst>
              </p:cNvPr>
              <p:cNvSpPr/>
              <p:nvPr/>
            </p:nvSpPr>
            <p:spPr>
              <a:xfrm rot="1698965">
                <a:off x="6158765" y="2171966"/>
                <a:ext cx="1820530" cy="1385544"/>
              </a:xfrm>
              <a:prstGeom prst="wedgeEllipseCallout">
                <a:avLst>
                  <a:gd name="adj1" fmla="val -11958"/>
                  <a:gd name="adj2" fmla="val 618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Oval 17">
                <a:extLst>
                  <a:ext uri="{FF2B5EF4-FFF2-40B4-BE49-F238E27FC236}">
                    <a16:creationId xmlns:a16="http://schemas.microsoft.com/office/drawing/2014/main" id="{F6BE51A7-C395-4B56-8D45-55DDEE413BA1}"/>
                  </a:ext>
                </a:extLst>
              </p:cNvPr>
              <p:cNvSpPr/>
              <p:nvPr/>
            </p:nvSpPr>
            <p:spPr>
              <a:xfrm rot="1698965">
                <a:off x="6228500" y="2220537"/>
                <a:ext cx="1687701" cy="1301696"/>
              </a:xfrm>
              <a:prstGeom prst="wedgeEllipseCallout">
                <a:avLst>
                  <a:gd name="adj1" fmla="val -11958"/>
                  <a:gd name="adj2" fmla="val 61841"/>
                </a:avLst>
              </a:prstGeom>
              <a:noFill/>
              <a:ln w="19050">
                <a:solidFill>
                  <a:srgbClr val="FC8DA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170C52B-DEDB-4CEA-81B0-9100EB013332}"/>
                </a:ext>
              </a:extLst>
            </p:cNvPr>
            <p:cNvSpPr txBox="1"/>
            <p:nvPr/>
          </p:nvSpPr>
          <p:spPr>
            <a:xfrm rot="899799">
              <a:off x="6538825" y="2348574"/>
              <a:ext cx="1098013" cy="1077218"/>
            </a:xfrm>
            <a:prstGeom prst="rect">
              <a:avLst/>
            </a:prstGeom>
            <a:noFill/>
          </p:spPr>
          <p:txBody>
            <a:bodyPr wrap="square" rtlCol="0">
              <a:spAutoFit/>
            </a:bodyPr>
            <a:lstStyle/>
            <a:p>
              <a:pPr algn="ctr"/>
              <a:r>
                <a:rPr lang="en-US" sz="3200" b="1"/>
                <a:t>Nhận xét</a:t>
              </a:r>
            </a:p>
          </p:txBody>
        </p:sp>
      </p:grpSp>
      <p:pic>
        <p:nvPicPr>
          <p:cNvPr id="4098" name="Picture 2" descr="Best Premium People enjoying winter season with christmas tree and snowman  Illustration download in PNG &amp; Vector format">
            <a:extLst>
              <a:ext uri="{FF2B5EF4-FFF2-40B4-BE49-F238E27FC236}">
                <a16:creationId xmlns:a16="http://schemas.microsoft.com/office/drawing/2014/main" id="{7A02E92D-7684-4D5A-9794-B18F03D36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850" y="4407628"/>
            <a:ext cx="3722739" cy="27920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FE58BAB-C6B0-44DB-99F7-4786C00AA4E2}"/>
              </a:ext>
            </a:extLst>
          </p:cNvPr>
          <p:cNvPicPr>
            <a:picLocks noChangeAspect="1"/>
          </p:cNvPicPr>
          <p:nvPr/>
        </p:nvPicPr>
        <p:blipFill rotWithShape="1">
          <a:blip r:embed="rId5"/>
          <a:srcRect l="10831" t="27813" r="9689" b="25018"/>
          <a:stretch/>
        </p:blipFill>
        <p:spPr>
          <a:xfrm>
            <a:off x="7170459" y="296545"/>
            <a:ext cx="4905965" cy="6470041"/>
          </a:xfrm>
          <a:prstGeom prst="rect">
            <a:avLst/>
          </a:prstGeom>
        </p:spPr>
      </p:pic>
    </p:spTree>
    <p:extLst>
      <p:ext uri="{BB962C8B-B14F-4D97-AF65-F5344CB8AC3E}">
        <p14:creationId xmlns:p14="http://schemas.microsoft.com/office/powerpoint/2010/main" val="29987253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F1A1D7BB-DF98-44C1-B7DF-C5B1D9D46F98}"/>
              </a:ext>
            </a:extLst>
          </p:cNvPr>
          <p:cNvSpPr/>
          <p:nvPr/>
        </p:nvSpPr>
        <p:spPr>
          <a:xfrm>
            <a:off x="660779" y="421640"/>
            <a:ext cx="10846496" cy="6014720"/>
          </a:xfrm>
          <a:custGeom>
            <a:avLst/>
            <a:gdLst>
              <a:gd name="connsiteX0" fmla="*/ 0 w 10846496"/>
              <a:gd name="connsiteY0" fmla="*/ 1002473 h 6014720"/>
              <a:gd name="connsiteX1" fmla="*/ 1002473 w 10846496"/>
              <a:gd name="connsiteY1" fmla="*/ 0 h 6014720"/>
              <a:gd name="connsiteX2" fmla="*/ 9844023 w 10846496"/>
              <a:gd name="connsiteY2" fmla="*/ 0 h 6014720"/>
              <a:gd name="connsiteX3" fmla="*/ 10846496 w 10846496"/>
              <a:gd name="connsiteY3" fmla="*/ 1002473 h 6014720"/>
              <a:gd name="connsiteX4" fmla="*/ 10846496 w 10846496"/>
              <a:gd name="connsiteY4" fmla="*/ 5012247 h 6014720"/>
              <a:gd name="connsiteX5" fmla="*/ 9844023 w 10846496"/>
              <a:gd name="connsiteY5" fmla="*/ 6014720 h 6014720"/>
              <a:gd name="connsiteX6" fmla="*/ 1002473 w 10846496"/>
              <a:gd name="connsiteY6" fmla="*/ 6014720 h 6014720"/>
              <a:gd name="connsiteX7" fmla="*/ 0 w 10846496"/>
              <a:gd name="connsiteY7" fmla="*/ 5012247 h 6014720"/>
              <a:gd name="connsiteX8" fmla="*/ 0 w 10846496"/>
              <a:gd name="connsiteY8" fmla="*/ 1002473 h 601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6496" h="6014720" fill="none" extrusionOk="0">
                <a:moveTo>
                  <a:pt x="0" y="1002473"/>
                </a:moveTo>
                <a:cubicBezTo>
                  <a:pt x="1392" y="486504"/>
                  <a:pt x="476012" y="45632"/>
                  <a:pt x="1002473" y="0"/>
                </a:cubicBezTo>
                <a:cubicBezTo>
                  <a:pt x="4001275" y="72427"/>
                  <a:pt x="6090080" y="61419"/>
                  <a:pt x="9844023" y="0"/>
                </a:cubicBezTo>
                <a:cubicBezTo>
                  <a:pt x="10384547" y="-90363"/>
                  <a:pt x="10743711" y="417732"/>
                  <a:pt x="10846496" y="1002473"/>
                </a:cubicBezTo>
                <a:cubicBezTo>
                  <a:pt x="10947372" y="3006732"/>
                  <a:pt x="10739183" y="3067256"/>
                  <a:pt x="10846496" y="5012247"/>
                </a:cubicBezTo>
                <a:cubicBezTo>
                  <a:pt x="10856067" y="5517320"/>
                  <a:pt x="10372156" y="5986114"/>
                  <a:pt x="9844023" y="6014720"/>
                </a:cubicBezTo>
                <a:cubicBezTo>
                  <a:pt x="6982845" y="6044547"/>
                  <a:pt x="4084323" y="5935414"/>
                  <a:pt x="1002473" y="6014720"/>
                </a:cubicBezTo>
                <a:cubicBezTo>
                  <a:pt x="496293" y="6009354"/>
                  <a:pt x="-91509" y="5583993"/>
                  <a:pt x="0" y="5012247"/>
                </a:cubicBezTo>
                <a:cubicBezTo>
                  <a:pt x="50037" y="3734693"/>
                  <a:pt x="770" y="2086625"/>
                  <a:pt x="0" y="1002473"/>
                </a:cubicBezTo>
                <a:close/>
              </a:path>
              <a:path w="10846496" h="6014720" stroke="0" extrusionOk="0">
                <a:moveTo>
                  <a:pt x="0" y="1002473"/>
                </a:moveTo>
                <a:cubicBezTo>
                  <a:pt x="55210" y="463871"/>
                  <a:pt x="468268" y="40514"/>
                  <a:pt x="1002473" y="0"/>
                </a:cubicBezTo>
                <a:cubicBezTo>
                  <a:pt x="2252133" y="123000"/>
                  <a:pt x="5434989" y="-96860"/>
                  <a:pt x="9844023" y="0"/>
                </a:cubicBezTo>
                <a:cubicBezTo>
                  <a:pt x="10325071" y="-55334"/>
                  <a:pt x="10888105" y="364938"/>
                  <a:pt x="10846496" y="1002473"/>
                </a:cubicBezTo>
                <a:cubicBezTo>
                  <a:pt x="10849669" y="1814625"/>
                  <a:pt x="10940763" y="4207107"/>
                  <a:pt x="10846496" y="5012247"/>
                </a:cubicBezTo>
                <a:cubicBezTo>
                  <a:pt x="10833189" y="5570719"/>
                  <a:pt x="10369580" y="6010122"/>
                  <a:pt x="9844023" y="6014720"/>
                </a:cubicBezTo>
                <a:cubicBezTo>
                  <a:pt x="7749470" y="5854013"/>
                  <a:pt x="3302528" y="6054387"/>
                  <a:pt x="1002473" y="6014720"/>
                </a:cubicBezTo>
                <a:cubicBezTo>
                  <a:pt x="410539" y="6006988"/>
                  <a:pt x="-71481" y="5533515"/>
                  <a:pt x="0" y="5012247"/>
                </a:cubicBezTo>
                <a:cubicBezTo>
                  <a:pt x="32216" y="3123820"/>
                  <a:pt x="57206" y="1426371"/>
                  <a:pt x="0" y="1002473"/>
                </a:cubicBezTo>
                <a:close/>
              </a:path>
            </a:pathLst>
          </a:custGeom>
          <a:solidFill>
            <a:srgbClr val="FFFFFF">
              <a:alpha val="85098"/>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ộp Văn bản 4">
            <a:extLst>
              <a:ext uri="{FF2B5EF4-FFF2-40B4-BE49-F238E27FC236}">
                <a16:creationId xmlns:a16="http://schemas.microsoft.com/office/drawing/2014/main" id="{C61E25FF-33A0-435F-9D04-574472F08862}"/>
              </a:ext>
            </a:extLst>
          </p:cNvPr>
          <p:cNvSpPr txBox="1"/>
          <p:nvPr/>
        </p:nvSpPr>
        <p:spPr>
          <a:xfrm>
            <a:off x="4890831" y="1566568"/>
            <a:ext cx="279728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solidFill>
                    <a:schemeClr val="bg2">
                      <a:lumMod val="10000"/>
                      <a:alpha val="2000"/>
                    </a:schemeClr>
                  </a:solidFill>
                </a:ln>
                <a:gradFill flip="none" rotWithShape="1">
                  <a:gsLst>
                    <a:gs pos="15000">
                      <a:srgbClr val="0070C0"/>
                    </a:gs>
                    <a:gs pos="39000">
                      <a:srgbClr val="92D050"/>
                    </a:gs>
                    <a:gs pos="64000">
                      <a:srgbClr val="FFC000"/>
                    </a:gs>
                    <a:gs pos="89000">
                      <a:srgbClr val="FF0000"/>
                    </a:gs>
                  </a:gsLst>
                  <a:path path="circle">
                    <a:fillToRect l="50000" t="50000" r="50000" b="50000"/>
                  </a:path>
                  <a:tileRect/>
                </a:gradFill>
                <a:effectLst/>
                <a:uLnTx/>
                <a:uFillTx/>
                <a:latin typeface="#9Slide07 IcielLa Chic Pro Shad" panose="02000506090000020004" pitchFamily="2" charset="0"/>
                <a:ea typeface="+mn-ea"/>
                <a:cs typeface="Calibri" panose="020F0502020204030204" pitchFamily="34" charset="0"/>
              </a:rPr>
              <a:t>Tiếng Việt</a:t>
            </a:r>
          </a:p>
        </p:txBody>
      </p:sp>
      <p:sp>
        <p:nvSpPr>
          <p:cNvPr id="11" name="Hộp Văn bản 6">
            <a:extLst>
              <a:ext uri="{FF2B5EF4-FFF2-40B4-BE49-F238E27FC236}">
                <a16:creationId xmlns:a16="http://schemas.microsoft.com/office/drawing/2014/main" id="{D16B1D67-3107-4877-8BEA-9F1C6D1F7072}"/>
              </a:ext>
            </a:extLst>
          </p:cNvPr>
          <p:cNvSpPr txBox="1"/>
          <p:nvPr/>
        </p:nvSpPr>
        <p:spPr>
          <a:xfrm>
            <a:off x="1967946" y="3187229"/>
            <a:ext cx="9731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08C1"/>
                </a:solidFill>
                <a:effectLst/>
                <a:uLnTx/>
                <a:uFillTx/>
                <a:latin typeface="iCiel Ciaobella" pitchFamily="50" charset="0"/>
                <a:ea typeface="+mn-ea"/>
                <a:cs typeface="Calibri" panose="020F0502020204030204" pitchFamily="34" charset="0"/>
              </a:rPr>
              <a:t>Tuần </a:t>
            </a:r>
            <a:r>
              <a:rPr lang="en-US" sz="4400" b="1" dirty="0">
                <a:solidFill>
                  <a:srgbClr val="0008C1"/>
                </a:solidFill>
                <a:latin typeface="iCiel Ciaobella" pitchFamily="50" charset="0"/>
                <a:cs typeface="Calibri" panose="020F0502020204030204" pitchFamily="34" charset="0"/>
              </a:rPr>
              <a:t>20</a:t>
            </a:r>
            <a:r>
              <a:rPr kumimoji="0" lang="vi-VN" sz="4400" b="1" i="0" u="none" strike="noStrike" kern="1200" cap="none" spc="0" normalizeH="0" baseline="0" noProof="0">
                <a:ln>
                  <a:noFill/>
                </a:ln>
                <a:solidFill>
                  <a:srgbClr val="0008C1"/>
                </a:solidFill>
                <a:effectLst/>
                <a:uLnTx/>
                <a:uFillTx/>
                <a:latin typeface="iCiel Ciaobella" pitchFamily="50" charset="0"/>
                <a:ea typeface="+mn-ea"/>
                <a:cs typeface="Calibri" panose="020F0502020204030204" pitchFamily="34" charset="0"/>
              </a:rPr>
              <a:t> </a:t>
            </a:r>
            <a:r>
              <a:rPr kumimoji="0" lang="vi-VN" sz="4400" b="1" i="0" u="none" strike="noStrike" kern="1200" cap="none" spc="0" normalizeH="0" baseline="0" noProof="0" dirty="0">
                <a:ln>
                  <a:noFill/>
                </a:ln>
                <a:solidFill>
                  <a:srgbClr val="0008C1"/>
                </a:solidFill>
                <a:effectLst/>
                <a:uLnTx/>
                <a:uFillTx/>
                <a:latin typeface="iCiel Ciaobella" pitchFamily="50" charset="0"/>
                <a:ea typeface="+mn-ea"/>
                <a:cs typeface="Calibri" panose="020F0502020204030204" pitchFamily="34" charset="0"/>
              </a:rPr>
              <a:t>_ </a:t>
            </a:r>
            <a:r>
              <a:rPr kumimoji="0" lang="vi-VN" sz="4400" b="1" i="0" u="none" strike="noStrike" kern="1200" cap="none" spc="0" normalizeH="0" baseline="0" noProof="0">
                <a:ln>
                  <a:noFill/>
                </a:ln>
                <a:solidFill>
                  <a:srgbClr val="0008C1"/>
                </a:solidFill>
                <a:effectLst/>
                <a:uLnTx/>
                <a:uFillTx/>
                <a:latin typeface="iCiel Ciaobella" pitchFamily="50" charset="0"/>
                <a:ea typeface="+mn-ea"/>
                <a:cs typeface="Calibri" panose="020F0502020204030204" pitchFamily="34" charset="0"/>
              </a:rPr>
              <a:t>Bài </a:t>
            </a:r>
            <a:r>
              <a:rPr lang="en-US" sz="4400" b="1" noProof="0" dirty="0">
                <a:solidFill>
                  <a:srgbClr val="0008C1"/>
                </a:solidFill>
                <a:latin typeface="iCiel Ciaobella" pitchFamily="50" charset="0"/>
                <a:cs typeface="Calibri" panose="020F0502020204030204" pitchFamily="34" charset="0"/>
              </a:rPr>
              <a:t>4</a:t>
            </a:r>
            <a:r>
              <a:rPr kumimoji="0" lang="vi-VN" sz="4400" b="1" i="0" u="none" strike="noStrike" kern="1200" cap="none" spc="0" normalizeH="0" baseline="0" noProof="0">
                <a:ln>
                  <a:noFill/>
                </a:ln>
                <a:solidFill>
                  <a:srgbClr val="0008C1"/>
                </a:solidFill>
                <a:effectLst/>
                <a:uLnTx/>
                <a:uFillTx/>
                <a:latin typeface="iCiel Ciaobella" pitchFamily="50" charset="0"/>
                <a:ea typeface="+mn-ea"/>
                <a:cs typeface="Calibri" panose="020F0502020204030204" pitchFamily="34" charset="0"/>
              </a:rPr>
              <a:t>: </a:t>
            </a:r>
            <a:r>
              <a:rPr lang="en-US" sz="4400" b="1" noProof="0" dirty="0" err="1">
                <a:solidFill>
                  <a:srgbClr val="0008C1"/>
                </a:solidFill>
                <a:latin typeface="iCiel Ciaobella" pitchFamily="50" charset="0"/>
                <a:cs typeface="Calibri" panose="020F0502020204030204" pitchFamily="34" charset="0"/>
              </a:rPr>
              <a:t>Độc</a:t>
            </a:r>
            <a:r>
              <a:rPr lang="en-US" sz="4400" b="1" noProof="0">
                <a:solidFill>
                  <a:srgbClr val="0008C1"/>
                </a:solidFill>
                <a:latin typeface="iCiel Ciaobella" pitchFamily="50" charset="0"/>
                <a:cs typeface="Calibri" panose="020F0502020204030204" pitchFamily="34" charset="0"/>
              </a:rPr>
              <a:t> đáo lễ hội đèn Trung thu</a:t>
            </a:r>
            <a:endParaRPr kumimoji="0" lang="vi-VN" sz="4400" b="1" i="0" u="none" strike="noStrike" kern="1200" cap="none" spc="0" normalizeH="0" baseline="0" noProof="0" dirty="0">
              <a:ln>
                <a:noFill/>
              </a:ln>
              <a:solidFill>
                <a:srgbClr val="0008C1"/>
              </a:solidFill>
              <a:effectLst/>
              <a:uLnTx/>
              <a:uFillTx/>
              <a:latin typeface="iCiel Ciaobella" pitchFamily="50" charset="0"/>
              <a:cs typeface="Calibri" panose="020F0502020204030204" pitchFamily="34" charset="0"/>
            </a:endParaRPr>
          </a:p>
        </p:txBody>
      </p:sp>
      <p:sp>
        <p:nvSpPr>
          <p:cNvPr id="12" name="TextBox 11">
            <a:extLst>
              <a:ext uri="{FF2B5EF4-FFF2-40B4-BE49-F238E27FC236}">
                <a16:creationId xmlns:a16="http://schemas.microsoft.com/office/drawing/2014/main" id="{CC264305-F894-4470-85D4-E98C35FF3E49}"/>
              </a:ext>
            </a:extLst>
          </p:cNvPr>
          <p:cNvSpPr txBox="1"/>
          <p:nvPr/>
        </p:nvSpPr>
        <p:spPr>
          <a:xfrm>
            <a:off x="3675950" y="2228882"/>
            <a:ext cx="55115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accent5">
                    <a:lumMod val="75000"/>
                  </a:schemeClr>
                </a:solidFill>
                <a:effectLst/>
                <a:uLnTx/>
                <a:uFillTx/>
                <a:latin typeface="#9Slide07 SVNBeachwood Sans" pitchFamily="2" charset="0"/>
                <a:ea typeface="+mn-ea"/>
                <a:cs typeface="+mn-cs"/>
              </a:rPr>
              <a:t>Chủ điểm: BỐN</a:t>
            </a:r>
            <a:r>
              <a:rPr kumimoji="0" lang="en-US" sz="4400" b="0" i="0" u="none" strike="noStrike" kern="1200" cap="none" spc="0" normalizeH="0" noProof="0">
                <a:ln>
                  <a:noFill/>
                </a:ln>
                <a:solidFill>
                  <a:schemeClr val="accent5">
                    <a:lumMod val="75000"/>
                  </a:schemeClr>
                </a:solidFill>
                <a:effectLst/>
                <a:uLnTx/>
                <a:uFillTx/>
                <a:latin typeface="#9Slide07 SVNBeachwood Sans" pitchFamily="2" charset="0"/>
                <a:ea typeface="+mn-ea"/>
                <a:cs typeface="+mn-cs"/>
              </a:rPr>
              <a:t> MÙA MỞ HỘI</a:t>
            </a:r>
            <a:endParaRPr kumimoji="0" lang="en-US" sz="4400" b="0" i="0" u="none" strike="noStrike" kern="1200" cap="none" spc="0" normalizeH="0" baseline="0" noProof="0">
              <a:ln>
                <a:noFill/>
              </a:ln>
              <a:solidFill>
                <a:schemeClr val="accent5">
                  <a:lumMod val="75000"/>
                </a:schemeClr>
              </a:solidFill>
              <a:effectLst/>
              <a:uLnTx/>
              <a:uFillTx/>
              <a:latin typeface="#9Slide07 SVNBeachwood Sans" pitchFamily="2" charset="0"/>
              <a:ea typeface="+mn-ea"/>
              <a:cs typeface="+mn-cs"/>
            </a:endParaRPr>
          </a:p>
        </p:txBody>
      </p:sp>
      <p:sp>
        <p:nvSpPr>
          <p:cNvPr id="13" name="TextBox 12">
            <a:extLst>
              <a:ext uri="{FF2B5EF4-FFF2-40B4-BE49-F238E27FC236}">
                <a16:creationId xmlns:a16="http://schemas.microsoft.com/office/drawing/2014/main" id="{BE8388C3-2E9D-46B5-A65B-3E6176DA46E4}"/>
              </a:ext>
            </a:extLst>
          </p:cNvPr>
          <p:cNvSpPr txBox="1"/>
          <p:nvPr/>
        </p:nvSpPr>
        <p:spPr>
          <a:xfrm>
            <a:off x="2644309" y="755364"/>
            <a:ext cx="99535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Thứ … ngày … tháng … năm …</a:t>
            </a:r>
          </a:p>
        </p:txBody>
      </p:sp>
      <p:sp>
        <p:nvSpPr>
          <p:cNvPr id="14" name="TextBox 13">
            <a:extLst>
              <a:ext uri="{FF2B5EF4-FFF2-40B4-BE49-F238E27FC236}">
                <a16:creationId xmlns:a16="http://schemas.microsoft.com/office/drawing/2014/main" id="{8ACF6F6E-0C8A-4CF1-B863-7C2D2A00F422}"/>
              </a:ext>
            </a:extLst>
          </p:cNvPr>
          <p:cNvSpPr txBox="1"/>
          <p:nvPr/>
        </p:nvSpPr>
        <p:spPr>
          <a:xfrm>
            <a:off x="672752" y="4278607"/>
            <a:ext cx="3943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4625975" algn="l"/>
              </a:tabLst>
              <a:defRPr/>
            </a:pPr>
            <a:r>
              <a:rPr kumimoji="0" lang="en-US" sz="4400" b="0" i="0" u="none" strike="noStrike" kern="1200" cap="none" spc="0" normalizeH="0" baseline="0" noProof="0">
                <a:ln>
                  <a:solidFill>
                    <a:schemeClr val="bg2">
                      <a:lumMod val="10000"/>
                    </a:schemeClr>
                  </a:solidFill>
                </a:ln>
                <a:solidFill>
                  <a:srgbClr val="4FA095"/>
                </a:solidFill>
                <a:effectLst/>
                <a:uLnTx/>
                <a:uFillTx/>
                <a:latin typeface="LNTH-Dinomiko" panose="02000500000000000000" pitchFamily="2" charset="0"/>
                <a:ea typeface="+mn-ea"/>
                <a:cs typeface="+mn-cs"/>
              </a:rPr>
              <a:t>Nói và nghe:</a:t>
            </a:r>
            <a:endParaRPr kumimoji="0" lang="en-US" sz="4400" b="0" i="1" u="none" strike="noStrike" kern="1200" cap="none" spc="0" normalizeH="0" baseline="0" noProof="0">
              <a:ln>
                <a:solidFill>
                  <a:schemeClr val="bg2">
                    <a:lumMod val="10000"/>
                  </a:schemeClr>
                </a:solidFill>
              </a:ln>
              <a:solidFill>
                <a:srgbClr val="4FA095"/>
              </a:solidFill>
              <a:effectLst/>
              <a:uLnTx/>
              <a:uFillTx/>
              <a:latin typeface="LNTH-Dinomiko" panose="02000500000000000000" pitchFamily="2" charset="0"/>
              <a:ea typeface="+mn-ea"/>
              <a:cs typeface="+mn-cs"/>
            </a:endParaRPr>
          </a:p>
        </p:txBody>
      </p:sp>
      <p:grpSp>
        <p:nvGrpSpPr>
          <p:cNvPr id="15" name="Group 14">
            <a:extLst>
              <a:ext uri="{FF2B5EF4-FFF2-40B4-BE49-F238E27FC236}">
                <a16:creationId xmlns:a16="http://schemas.microsoft.com/office/drawing/2014/main" id="{FF421B24-E0DA-40A4-B49C-F9D12CA5B657}"/>
              </a:ext>
            </a:extLst>
          </p:cNvPr>
          <p:cNvGrpSpPr/>
          <p:nvPr/>
        </p:nvGrpSpPr>
        <p:grpSpPr>
          <a:xfrm>
            <a:off x="3447365" y="4273444"/>
            <a:ext cx="2480914" cy="1015663"/>
            <a:chOff x="4688648" y="2389262"/>
            <a:chExt cx="4085808" cy="1015663"/>
          </a:xfrm>
        </p:grpSpPr>
        <p:sp>
          <p:nvSpPr>
            <p:cNvPr id="16" name="TextBox 15">
              <a:extLst>
                <a:ext uri="{FF2B5EF4-FFF2-40B4-BE49-F238E27FC236}">
                  <a16:creationId xmlns:a16="http://schemas.microsoft.com/office/drawing/2014/main" id="{D29E3650-15D2-4FCA-A9AA-E5C3CCB98FD8}"/>
                </a:ext>
              </a:extLst>
            </p:cNvPr>
            <p:cNvSpPr txBox="1"/>
            <p:nvPr/>
          </p:nvSpPr>
          <p:spPr>
            <a:xfrm>
              <a:off x="4688649" y="2389262"/>
              <a:ext cx="40858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000" b="0" i="0" u="none" strike="noStrike" kern="1200" cap="none" spc="0" normalizeH="0" baseline="0" noProof="0">
                  <a:ln w="127000">
                    <a:solidFill>
                      <a:prstClr val="white"/>
                    </a:solidFill>
                  </a:ln>
                  <a:solidFill>
                    <a:prstClr val="white"/>
                  </a:solidFill>
                  <a:effectLst>
                    <a:outerShdw blurRad="50800" dist="38100" dir="13500000" algn="br" rotWithShape="0">
                      <a:prstClr val="black">
                        <a:alpha val="40000"/>
                      </a:prstClr>
                    </a:outerShdw>
                  </a:effectLst>
                  <a:uLnTx/>
                  <a:uFillTx/>
                  <a:latin typeface="#9Slide05 Phobia" panose="02000506000000020003" pitchFamily="2" charset="0"/>
                  <a:ea typeface="+mn-ea"/>
                  <a:cs typeface="+mn-cs"/>
                </a:rPr>
                <a:t>Nghe kể </a:t>
              </a:r>
            </a:p>
          </p:txBody>
        </p:sp>
        <p:sp>
          <p:nvSpPr>
            <p:cNvPr id="17" name="TextBox 16">
              <a:extLst>
                <a:ext uri="{FF2B5EF4-FFF2-40B4-BE49-F238E27FC236}">
                  <a16:creationId xmlns:a16="http://schemas.microsoft.com/office/drawing/2014/main" id="{AFF6608C-5139-4E49-8E32-E2A7294E02A5}"/>
                </a:ext>
              </a:extLst>
            </p:cNvPr>
            <p:cNvSpPr txBox="1"/>
            <p:nvPr/>
          </p:nvSpPr>
          <p:spPr>
            <a:xfrm>
              <a:off x="4688648" y="2389262"/>
              <a:ext cx="40858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000" b="0" i="0" u="none" strike="noStrike" kern="1200" cap="none" spc="0" normalizeH="0" baseline="0" noProof="0">
                  <a:ln>
                    <a:noFill/>
                  </a:ln>
                  <a:solidFill>
                    <a:srgbClr val="7030A0"/>
                  </a:solidFill>
                  <a:effectLst>
                    <a:outerShdw blurRad="50800" dist="38100" algn="l" rotWithShape="0">
                      <a:prstClr val="black">
                        <a:alpha val="40000"/>
                      </a:prstClr>
                    </a:outerShdw>
                  </a:effectLst>
                  <a:uLnTx/>
                  <a:uFillTx/>
                  <a:latin typeface="#9Slide05 Phobia" panose="02000506000000020003" pitchFamily="2" charset="0"/>
                  <a:ea typeface="+mn-ea"/>
                  <a:cs typeface="+mn-cs"/>
                </a:rPr>
                <a:t>Nghe kể</a:t>
              </a:r>
              <a:endParaRPr kumimoji="0" lang="en-US" sz="6000" b="0" i="1" u="none" strike="noStrike" kern="1200" cap="none" spc="0" normalizeH="0" baseline="0" noProof="0">
                <a:ln>
                  <a:noFill/>
                </a:ln>
                <a:solidFill>
                  <a:srgbClr val="7030A0"/>
                </a:solidFill>
                <a:effectLst>
                  <a:outerShdw blurRad="50800" dist="38100" algn="l" rotWithShape="0">
                    <a:prstClr val="black">
                      <a:alpha val="40000"/>
                    </a:prstClr>
                  </a:outerShdw>
                </a:effectLst>
                <a:uLnTx/>
                <a:uFillTx/>
                <a:latin typeface="#9Slide05 Phobia" panose="02000506000000020003" pitchFamily="2" charset="0"/>
                <a:ea typeface="+mn-ea"/>
                <a:cs typeface="+mn-cs"/>
              </a:endParaRPr>
            </a:p>
          </p:txBody>
        </p:sp>
      </p:grpSp>
      <p:grpSp>
        <p:nvGrpSpPr>
          <p:cNvPr id="25" name="Group 24">
            <a:extLst>
              <a:ext uri="{FF2B5EF4-FFF2-40B4-BE49-F238E27FC236}">
                <a16:creationId xmlns:a16="http://schemas.microsoft.com/office/drawing/2014/main" id="{182E0646-E9D5-4FA8-B5A1-40D91A7B7597}"/>
              </a:ext>
            </a:extLst>
          </p:cNvPr>
          <p:cNvGrpSpPr/>
          <p:nvPr/>
        </p:nvGrpSpPr>
        <p:grpSpPr>
          <a:xfrm>
            <a:off x="5508330" y="3856916"/>
            <a:ext cx="5696540" cy="2164440"/>
            <a:chOff x="2622890" y="1774116"/>
            <a:chExt cx="5696540" cy="2164440"/>
          </a:xfrm>
        </p:grpSpPr>
        <p:grpSp>
          <p:nvGrpSpPr>
            <p:cNvPr id="26" name="Group 25">
              <a:extLst>
                <a:ext uri="{FF2B5EF4-FFF2-40B4-BE49-F238E27FC236}">
                  <a16:creationId xmlns:a16="http://schemas.microsoft.com/office/drawing/2014/main" id="{AA809D15-81BF-4C19-9801-358C1C8182D9}"/>
                </a:ext>
              </a:extLst>
            </p:cNvPr>
            <p:cNvGrpSpPr/>
            <p:nvPr/>
          </p:nvGrpSpPr>
          <p:grpSpPr>
            <a:xfrm>
              <a:off x="2883380" y="1774116"/>
              <a:ext cx="5436050" cy="2164440"/>
              <a:chOff x="2883380" y="1774116"/>
              <a:chExt cx="5436050" cy="2164440"/>
            </a:xfrm>
          </p:grpSpPr>
          <p:sp>
            <p:nvSpPr>
              <p:cNvPr id="30" name="TextBox 29">
                <a:extLst>
                  <a:ext uri="{FF2B5EF4-FFF2-40B4-BE49-F238E27FC236}">
                    <a16:creationId xmlns:a16="http://schemas.microsoft.com/office/drawing/2014/main" id="{53107D5B-6AAF-4E86-B579-C4676136FF5F}"/>
                  </a:ext>
                </a:extLst>
              </p:cNvPr>
              <p:cNvSpPr txBox="1"/>
              <p:nvPr/>
            </p:nvSpPr>
            <p:spPr>
              <a:xfrm>
                <a:off x="2883380" y="1774117"/>
                <a:ext cx="5436050" cy="2164439"/>
              </a:xfrm>
              <a:prstGeom prst="rect">
                <a:avLst/>
              </a:prstGeom>
              <a:noFill/>
            </p:spPr>
            <p:txBody>
              <a:bodyPr wrap="square" rtlCol="0">
                <a:spAutoFit/>
              </a:bodyPr>
              <a:lstStyle/>
              <a:p>
                <a:pPr algn="ctr">
                  <a:lnSpc>
                    <a:spcPct val="150000"/>
                  </a:lnSpc>
                </a:pPr>
                <a:r>
                  <a:rPr lang="en-US" sz="4800">
                    <a:ln w="165100">
                      <a:solidFill>
                        <a:srgbClr val="47B5FF"/>
                      </a:solidFill>
                    </a:ln>
                    <a:solidFill>
                      <a:srgbClr val="47B5FF"/>
                    </a:solidFill>
                    <a:effectLst>
                      <a:outerShdw blurRad="50800" dist="38100" algn="l" rotWithShape="0">
                        <a:prstClr val="black">
                          <a:alpha val="40000"/>
                        </a:prstClr>
                      </a:outerShdw>
                    </a:effectLst>
                    <a:latin typeface="SVN-Poky's" panose="020B0606040200020203" pitchFamily="34" charset="0"/>
                  </a:rPr>
                  <a:t>Ông già mùa đông</a:t>
                </a:r>
              </a:p>
              <a:p>
                <a:pPr algn="ctr">
                  <a:lnSpc>
                    <a:spcPct val="150000"/>
                  </a:lnSpc>
                </a:pPr>
                <a:r>
                  <a:rPr lang="en-US" sz="4800">
                    <a:ln w="165100">
                      <a:solidFill>
                        <a:srgbClr val="47B5FF"/>
                      </a:solidFill>
                    </a:ln>
                    <a:solidFill>
                      <a:srgbClr val="47B5FF"/>
                    </a:solidFill>
                    <a:effectLst>
                      <a:outerShdw blurRad="50800" dist="38100" algn="l" rotWithShape="0">
                        <a:prstClr val="black">
                          <a:alpha val="40000"/>
                        </a:prstClr>
                      </a:outerShdw>
                    </a:effectLst>
                    <a:latin typeface="SVN-Poky's" panose="020B0606040200020203" pitchFamily="34" charset="0"/>
                  </a:rPr>
                  <a:t>cô bé tuyết</a:t>
                </a:r>
              </a:p>
            </p:txBody>
          </p:sp>
          <p:sp>
            <p:nvSpPr>
              <p:cNvPr id="31" name="TextBox 30">
                <a:extLst>
                  <a:ext uri="{FF2B5EF4-FFF2-40B4-BE49-F238E27FC236}">
                    <a16:creationId xmlns:a16="http://schemas.microsoft.com/office/drawing/2014/main" id="{73F16733-E83B-4837-9275-40AEA615CCF5}"/>
                  </a:ext>
                </a:extLst>
              </p:cNvPr>
              <p:cNvSpPr txBox="1"/>
              <p:nvPr/>
            </p:nvSpPr>
            <p:spPr>
              <a:xfrm>
                <a:off x="2883380" y="1774116"/>
                <a:ext cx="5436050" cy="2164439"/>
              </a:xfrm>
              <a:prstGeom prst="rect">
                <a:avLst/>
              </a:prstGeom>
              <a:noFill/>
            </p:spPr>
            <p:txBody>
              <a:bodyPr wrap="square" rtlCol="0">
                <a:spAutoFit/>
                <a:scene3d>
                  <a:camera prst="orthographicFront"/>
                  <a:lightRig rig="threePt" dir="t"/>
                </a:scene3d>
                <a:sp3d extrusionH="57150">
                  <a:bevelT w="57150" h="38100" prst="hardEdge"/>
                </a:sp3d>
              </a:bodyPr>
              <a:lstStyle/>
              <a:p>
                <a:pPr algn="ctr">
                  <a:lnSpc>
                    <a:spcPct val="150000"/>
                  </a:lnSpc>
                </a:pPr>
                <a:r>
                  <a:rPr lang="en-US" sz="4800">
                    <a:ln w="22225">
                      <a:solidFill>
                        <a:srgbClr val="002060"/>
                      </a:solidFill>
                    </a:ln>
                    <a:solidFill>
                      <a:schemeClr val="bg1"/>
                    </a:solidFill>
                    <a:effectLst>
                      <a:outerShdw blurRad="50800" dist="38100" algn="l" rotWithShape="0">
                        <a:prstClr val="black">
                          <a:alpha val="40000"/>
                        </a:prstClr>
                      </a:outerShdw>
                    </a:effectLst>
                    <a:latin typeface="SVN-Poky's" panose="020B0606040200020203" pitchFamily="34" charset="0"/>
                  </a:rPr>
                  <a:t>Ông già mùa đông</a:t>
                </a:r>
              </a:p>
              <a:p>
                <a:pPr algn="ctr">
                  <a:lnSpc>
                    <a:spcPct val="150000"/>
                  </a:lnSpc>
                </a:pPr>
                <a:r>
                  <a:rPr lang="en-US" sz="4800">
                    <a:ln w="22225">
                      <a:solidFill>
                        <a:srgbClr val="002060"/>
                      </a:solidFill>
                    </a:ln>
                    <a:solidFill>
                      <a:schemeClr val="bg1"/>
                    </a:solidFill>
                    <a:effectLst>
                      <a:outerShdw blurRad="50800" dist="38100" algn="l" rotWithShape="0">
                        <a:prstClr val="black">
                          <a:alpha val="40000"/>
                        </a:prstClr>
                      </a:outerShdw>
                    </a:effectLst>
                    <a:latin typeface="SVN-Poky's" panose="020B0606040200020203" pitchFamily="34" charset="0"/>
                  </a:rPr>
                  <a:t>cô bé tuyết</a:t>
                </a:r>
              </a:p>
            </p:txBody>
          </p:sp>
        </p:grpSp>
        <p:grpSp>
          <p:nvGrpSpPr>
            <p:cNvPr id="27" name="Group 26">
              <a:extLst>
                <a:ext uri="{FF2B5EF4-FFF2-40B4-BE49-F238E27FC236}">
                  <a16:creationId xmlns:a16="http://schemas.microsoft.com/office/drawing/2014/main" id="{21471F44-9EAC-4C37-A282-8CFE5FA34306}"/>
                </a:ext>
              </a:extLst>
            </p:cNvPr>
            <p:cNvGrpSpPr/>
            <p:nvPr/>
          </p:nvGrpSpPr>
          <p:grpSpPr>
            <a:xfrm>
              <a:off x="2622890" y="2566956"/>
              <a:ext cx="5436050" cy="654731"/>
              <a:chOff x="2883380" y="1774117"/>
              <a:chExt cx="5436050" cy="654731"/>
            </a:xfrm>
          </p:grpSpPr>
          <p:sp>
            <p:nvSpPr>
              <p:cNvPr id="28" name="TextBox 27">
                <a:extLst>
                  <a:ext uri="{FF2B5EF4-FFF2-40B4-BE49-F238E27FC236}">
                    <a16:creationId xmlns:a16="http://schemas.microsoft.com/office/drawing/2014/main" id="{33AC2ACA-DF0E-4561-AD60-1CCFA9336F9B}"/>
                  </a:ext>
                </a:extLst>
              </p:cNvPr>
              <p:cNvSpPr txBox="1"/>
              <p:nvPr/>
            </p:nvSpPr>
            <p:spPr>
              <a:xfrm>
                <a:off x="2883380" y="1774117"/>
                <a:ext cx="5436050" cy="654731"/>
              </a:xfrm>
              <a:prstGeom prst="rect">
                <a:avLst/>
              </a:prstGeom>
              <a:noFill/>
            </p:spPr>
            <p:txBody>
              <a:bodyPr wrap="square" rtlCol="0">
                <a:spAutoFit/>
              </a:bodyPr>
              <a:lstStyle/>
              <a:p>
                <a:pPr algn="ctr">
                  <a:lnSpc>
                    <a:spcPct val="150000"/>
                  </a:lnSpc>
                </a:pPr>
                <a:r>
                  <a:rPr lang="en-US" sz="2800">
                    <a:ln w="165100">
                      <a:solidFill>
                        <a:schemeClr val="accent5">
                          <a:lumMod val="60000"/>
                          <a:lumOff val="40000"/>
                        </a:schemeClr>
                      </a:solidFill>
                    </a:ln>
                    <a:solidFill>
                      <a:schemeClr val="accent5">
                        <a:lumMod val="60000"/>
                        <a:lumOff val="40000"/>
                      </a:schemeClr>
                    </a:solidFill>
                    <a:effectLst>
                      <a:outerShdw blurRad="50800" dist="38100" algn="l" rotWithShape="0">
                        <a:prstClr val="black">
                          <a:alpha val="40000"/>
                        </a:prstClr>
                      </a:outerShdw>
                    </a:effectLst>
                    <a:latin typeface="SVN-Poky's" panose="020B0606040200020203" pitchFamily="34" charset="0"/>
                  </a:rPr>
                  <a:t>và</a:t>
                </a:r>
              </a:p>
            </p:txBody>
          </p:sp>
          <p:sp>
            <p:nvSpPr>
              <p:cNvPr id="29" name="TextBox 28">
                <a:extLst>
                  <a:ext uri="{FF2B5EF4-FFF2-40B4-BE49-F238E27FC236}">
                    <a16:creationId xmlns:a16="http://schemas.microsoft.com/office/drawing/2014/main" id="{1D78B18C-3BC4-4B83-87F9-41352AA1DEB6}"/>
                  </a:ext>
                </a:extLst>
              </p:cNvPr>
              <p:cNvSpPr txBox="1"/>
              <p:nvPr/>
            </p:nvSpPr>
            <p:spPr>
              <a:xfrm>
                <a:off x="2883380" y="1774117"/>
                <a:ext cx="5436050" cy="654731"/>
              </a:xfrm>
              <a:prstGeom prst="rect">
                <a:avLst/>
              </a:prstGeom>
              <a:noFill/>
            </p:spPr>
            <p:txBody>
              <a:bodyPr wrap="square" rtlCol="0">
                <a:spAutoFit/>
              </a:bodyPr>
              <a:lstStyle/>
              <a:p>
                <a:pPr algn="ctr">
                  <a:lnSpc>
                    <a:spcPct val="150000"/>
                  </a:lnSpc>
                </a:pPr>
                <a:r>
                  <a:rPr lang="en-US" sz="2800">
                    <a:ln w="22225">
                      <a:solidFill>
                        <a:srgbClr val="002060"/>
                      </a:solidFill>
                    </a:ln>
                    <a:solidFill>
                      <a:schemeClr val="bg1"/>
                    </a:solidFill>
                    <a:effectLst>
                      <a:outerShdw blurRad="50800" dist="38100" algn="l" rotWithShape="0">
                        <a:prstClr val="black">
                          <a:alpha val="40000"/>
                        </a:prstClr>
                      </a:outerShdw>
                    </a:effectLst>
                    <a:latin typeface="SVN-Poky's" panose="020B0606040200020203" pitchFamily="34" charset="0"/>
                  </a:rPr>
                  <a:t>và</a:t>
                </a:r>
              </a:p>
            </p:txBody>
          </p:sp>
        </p:grpSp>
      </p:grpSp>
      <p:pic>
        <p:nvPicPr>
          <p:cNvPr id="33" name="Picture 32" descr="A picture containing shape&#10;&#10;Description automatically generated">
            <a:extLst>
              <a:ext uri="{FF2B5EF4-FFF2-40B4-BE49-F238E27FC236}">
                <a16:creationId xmlns:a16="http://schemas.microsoft.com/office/drawing/2014/main" id="{2B8F6DB5-21B9-43F8-9002-C77FFA792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070" y="4925451"/>
            <a:ext cx="2128520" cy="2128520"/>
          </a:xfrm>
          <a:prstGeom prst="rect">
            <a:avLst/>
          </a:prstGeom>
        </p:spPr>
      </p:pic>
      <p:pic>
        <p:nvPicPr>
          <p:cNvPr id="34" name="Picture 33" descr="A picture containing shape&#10;&#10;Description automatically generated">
            <a:extLst>
              <a:ext uri="{FF2B5EF4-FFF2-40B4-BE49-F238E27FC236}">
                <a16:creationId xmlns:a16="http://schemas.microsoft.com/office/drawing/2014/main" id="{0F2822F2-19A8-4B41-A7EE-2136CB7ED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620" y="4919003"/>
            <a:ext cx="2128520" cy="2128520"/>
          </a:xfrm>
          <a:prstGeom prst="rect">
            <a:avLst/>
          </a:prstGeom>
        </p:spPr>
      </p:pic>
      <p:pic>
        <p:nvPicPr>
          <p:cNvPr id="35" name="Picture 34" descr="A picture containing shape&#10;&#10;Description automatically generated">
            <a:extLst>
              <a:ext uri="{FF2B5EF4-FFF2-40B4-BE49-F238E27FC236}">
                <a16:creationId xmlns:a16="http://schemas.microsoft.com/office/drawing/2014/main" id="{212858DA-7702-443F-A064-E6FF56276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50" y="4939135"/>
            <a:ext cx="2128520" cy="2128520"/>
          </a:xfrm>
          <a:prstGeom prst="rect">
            <a:avLst/>
          </a:prstGeom>
        </p:spPr>
      </p:pic>
      <p:pic>
        <p:nvPicPr>
          <p:cNvPr id="41" name="Picture 40" descr="A close-up of a toy&#10;&#10;Description automatically generated with medium confidence">
            <a:extLst>
              <a:ext uri="{FF2B5EF4-FFF2-40B4-BE49-F238E27FC236}">
                <a16:creationId xmlns:a16="http://schemas.microsoft.com/office/drawing/2014/main" id="{5C2BBF5F-ACDC-4147-950B-0A663BB3A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494" y="550759"/>
            <a:ext cx="2631440" cy="3584733"/>
          </a:xfrm>
          <a:prstGeom prst="rect">
            <a:avLst/>
          </a:prstGeom>
        </p:spPr>
      </p:pic>
    </p:spTree>
    <p:extLst>
      <p:ext uri="{BB962C8B-B14F-4D97-AF65-F5344CB8AC3E}">
        <p14:creationId xmlns:p14="http://schemas.microsoft.com/office/powerpoint/2010/main" val="385827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par>
                          <p:cTn id="20" fill="hold">
                            <p:stCondLst>
                              <p:cond delay="3000"/>
                            </p:stCondLst>
                            <p:childTnLst>
                              <p:par>
                                <p:cTn id="21" presetID="21"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par>
                          <p:cTn id="24" fill="hold">
                            <p:stCondLst>
                              <p:cond delay="5000"/>
                            </p:stCondLst>
                            <p:childTnLst>
                              <p:par>
                                <p:cTn id="25" presetID="26"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80">
                                          <p:stCondLst>
                                            <p:cond delay="0"/>
                                          </p:stCondLst>
                                        </p:cTn>
                                        <p:tgtEl>
                                          <p:spTgt spid="15"/>
                                        </p:tgtEl>
                                      </p:cBhvr>
                                    </p:animEffect>
                                    <p:anim calcmode="lin" valueType="num">
                                      <p:cBhvr>
                                        <p:cTn id="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3" dur="26">
                                          <p:stCondLst>
                                            <p:cond delay="650"/>
                                          </p:stCondLst>
                                        </p:cTn>
                                        <p:tgtEl>
                                          <p:spTgt spid="15"/>
                                        </p:tgtEl>
                                      </p:cBhvr>
                                      <p:to x="100000" y="60000"/>
                                    </p:animScale>
                                    <p:animScale>
                                      <p:cBhvr>
                                        <p:cTn id="34" dur="166" decel="50000">
                                          <p:stCondLst>
                                            <p:cond delay="676"/>
                                          </p:stCondLst>
                                        </p:cTn>
                                        <p:tgtEl>
                                          <p:spTgt spid="15"/>
                                        </p:tgtEl>
                                      </p:cBhvr>
                                      <p:to x="100000" y="100000"/>
                                    </p:animScale>
                                    <p:animScale>
                                      <p:cBhvr>
                                        <p:cTn id="35" dur="26">
                                          <p:stCondLst>
                                            <p:cond delay="1312"/>
                                          </p:stCondLst>
                                        </p:cTn>
                                        <p:tgtEl>
                                          <p:spTgt spid="15"/>
                                        </p:tgtEl>
                                      </p:cBhvr>
                                      <p:to x="100000" y="80000"/>
                                    </p:animScale>
                                    <p:animScale>
                                      <p:cBhvr>
                                        <p:cTn id="36" dur="166" decel="50000">
                                          <p:stCondLst>
                                            <p:cond delay="1338"/>
                                          </p:stCondLst>
                                        </p:cTn>
                                        <p:tgtEl>
                                          <p:spTgt spid="15"/>
                                        </p:tgtEl>
                                      </p:cBhvr>
                                      <p:to x="100000" y="100000"/>
                                    </p:animScale>
                                    <p:animScale>
                                      <p:cBhvr>
                                        <p:cTn id="37" dur="26">
                                          <p:stCondLst>
                                            <p:cond delay="1642"/>
                                          </p:stCondLst>
                                        </p:cTn>
                                        <p:tgtEl>
                                          <p:spTgt spid="15"/>
                                        </p:tgtEl>
                                      </p:cBhvr>
                                      <p:to x="100000" y="90000"/>
                                    </p:animScale>
                                    <p:animScale>
                                      <p:cBhvr>
                                        <p:cTn id="38" dur="166" decel="50000">
                                          <p:stCondLst>
                                            <p:cond delay="1668"/>
                                          </p:stCondLst>
                                        </p:cTn>
                                        <p:tgtEl>
                                          <p:spTgt spid="15"/>
                                        </p:tgtEl>
                                      </p:cBhvr>
                                      <p:to x="100000" y="100000"/>
                                    </p:animScale>
                                    <p:animScale>
                                      <p:cBhvr>
                                        <p:cTn id="39" dur="26">
                                          <p:stCondLst>
                                            <p:cond delay="1808"/>
                                          </p:stCondLst>
                                        </p:cTn>
                                        <p:tgtEl>
                                          <p:spTgt spid="15"/>
                                        </p:tgtEl>
                                      </p:cBhvr>
                                      <p:to x="100000" y="95000"/>
                                    </p:animScale>
                                    <p:animScale>
                                      <p:cBhvr>
                                        <p:cTn id="40" dur="166" decel="50000">
                                          <p:stCondLst>
                                            <p:cond delay="1834"/>
                                          </p:stCondLst>
                                        </p:cTn>
                                        <p:tgtEl>
                                          <p:spTgt spid="15"/>
                                        </p:tgtEl>
                                      </p:cBhvr>
                                      <p:to x="100000" y="100000"/>
                                    </p:animScale>
                                  </p:childTnLst>
                                </p:cTn>
                              </p:par>
                            </p:childTnLst>
                          </p:cTn>
                        </p:par>
                        <p:par>
                          <p:cTn id="41" fill="hold">
                            <p:stCondLst>
                              <p:cond delay="7000"/>
                            </p:stCondLst>
                            <p:childTnLst>
                              <p:par>
                                <p:cTn id="42" presetID="16" presetClass="entr" presetSubtype="21"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9E52D2A-E272-4CF1-A6ED-F1261A5B6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442"/>
            <a:ext cx="12192000" cy="7696127"/>
          </a:xfrm>
          <a:prstGeom prst="rect">
            <a:avLst/>
          </a:prstGeom>
        </p:spPr>
      </p:pic>
      <p:sp>
        <p:nvSpPr>
          <p:cNvPr id="3" name="TextBox 2">
            <a:extLst>
              <a:ext uri="{FF2B5EF4-FFF2-40B4-BE49-F238E27FC236}">
                <a16:creationId xmlns:a16="http://schemas.microsoft.com/office/drawing/2014/main" id="{B8903123-BD6D-4D95-B203-E02058C3A2E1}"/>
              </a:ext>
            </a:extLst>
          </p:cNvPr>
          <p:cNvSpPr txBox="1"/>
          <p:nvPr/>
        </p:nvSpPr>
        <p:spPr>
          <a:xfrm>
            <a:off x="538493" y="817477"/>
            <a:ext cx="1111501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a:ln>
                  <a:noFill/>
                </a:ln>
                <a:solidFill>
                  <a:srgbClr val="FF0000"/>
                </a:solidFill>
                <a:effectLst/>
                <a:uLnTx/>
                <a:uFillTx/>
                <a:latin typeface="Calibri" panose="020F0502020204030204"/>
                <a:ea typeface="+mn-ea"/>
                <a:cs typeface="+mn-cs"/>
              </a:rPr>
              <a:t>Tưởng tượng kể thêm phần kết của câu chuyện</a:t>
            </a:r>
            <a:endParaRPr kumimoji="0" lang="en-US" sz="54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2DC35E6-2564-4442-99FF-40F56727A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730" y="4893163"/>
            <a:ext cx="9730855" cy="2993532"/>
          </a:xfrm>
          <a:prstGeom prst="rect">
            <a:avLst/>
          </a:prstGeom>
        </p:spPr>
      </p:pic>
      <p:pic>
        <p:nvPicPr>
          <p:cNvPr id="4" name="Picture 3">
            <a:extLst>
              <a:ext uri="{FF2B5EF4-FFF2-40B4-BE49-F238E27FC236}">
                <a16:creationId xmlns:a16="http://schemas.microsoft.com/office/drawing/2014/main" id="{71EE5B17-3FBB-49BA-BA63-70C3A7970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98" y="4018520"/>
            <a:ext cx="1916012" cy="3053406"/>
          </a:xfrm>
          <a:prstGeom prst="rect">
            <a:avLst/>
          </a:prstGeom>
        </p:spPr>
      </p:pic>
      <p:pic>
        <p:nvPicPr>
          <p:cNvPr id="1026" name="Picture 2" descr="Santa Claus with Sleigh PNG Clipart Image by pngchristian on DeviantArt">
            <a:extLst>
              <a:ext uri="{FF2B5EF4-FFF2-40B4-BE49-F238E27FC236}">
                <a16:creationId xmlns:a16="http://schemas.microsoft.com/office/drawing/2014/main" id="{B374BBBD-0675-45C9-9D95-2DD3FC60F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9763" y="1583960"/>
            <a:ext cx="4872990" cy="287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41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pic>
        <p:nvPicPr>
          <p:cNvPr id="29" name="Picture 28" descr="A group of animals in front of a starry sky&#10;&#10;Description automatically generated with low confidence">
            <a:extLst>
              <a:ext uri="{FF2B5EF4-FFF2-40B4-BE49-F238E27FC236}">
                <a16:creationId xmlns:a16="http://schemas.microsoft.com/office/drawing/2014/main" id="{BCF985C7-4562-4C6C-BB78-920ED8D59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1283"/>
            <a:ext cx="12192000" cy="9146580"/>
          </a:xfrm>
          <a:prstGeom prst="rect">
            <a:avLst/>
          </a:prstGeom>
        </p:spPr>
      </p:pic>
      <p:sp>
        <p:nvSpPr>
          <p:cNvPr id="30" name="Rectangle: Diagonal Corners Rounded 29">
            <a:extLst>
              <a:ext uri="{FF2B5EF4-FFF2-40B4-BE49-F238E27FC236}">
                <a16:creationId xmlns:a16="http://schemas.microsoft.com/office/drawing/2014/main" id="{06631CA7-94AA-4E08-A29C-5FC700B7B1B1}"/>
              </a:ext>
            </a:extLst>
          </p:cNvPr>
          <p:cNvSpPr/>
          <p:nvPr/>
        </p:nvSpPr>
        <p:spPr>
          <a:xfrm>
            <a:off x="157286" y="153705"/>
            <a:ext cx="11877427" cy="6474565"/>
          </a:xfrm>
          <a:prstGeom prst="round2DiagRect">
            <a:avLst/>
          </a:prstGeom>
          <a:solidFill>
            <a:srgbClr val="FFFFFF">
              <a:alpha val="85098"/>
            </a:srgbClr>
          </a:solidFill>
          <a:ln w="38100">
            <a:solidFill>
              <a:srgbClr val="4FA09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group of light bulbs&#10;&#10;Description automatically generated with low confidence">
            <a:extLst>
              <a:ext uri="{FF2B5EF4-FFF2-40B4-BE49-F238E27FC236}">
                <a16:creationId xmlns:a16="http://schemas.microsoft.com/office/drawing/2014/main" id="{C8F350B8-E4C6-4012-809B-60842040A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178" y="-51956"/>
            <a:ext cx="1875297" cy="1128694"/>
          </a:xfrm>
          <a:prstGeom prst="rect">
            <a:avLst/>
          </a:prstGeom>
        </p:spPr>
      </p:pic>
      <p:pic>
        <p:nvPicPr>
          <p:cNvPr id="44" name="Picture 43" descr="A group of light bulbs&#10;&#10;Description automatically generated with low confidence">
            <a:extLst>
              <a:ext uri="{FF2B5EF4-FFF2-40B4-BE49-F238E27FC236}">
                <a16:creationId xmlns:a16="http://schemas.microsoft.com/office/drawing/2014/main" id="{308EF33F-8314-4908-97A4-1AC0134D8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876" y="-72314"/>
            <a:ext cx="1875297" cy="1128694"/>
          </a:xfrm>
          <a:prstGeom prst="rect">
            <a:avLst/>
          </a:prstGeom>
        </p:spPr>
      </p:pic>
      <p:pic>
        <p:nvPicPr>
          <p:cNvPr id="4" name="Picture 3">
            <a:extLst>
              <a:ext uri="{FF2B5EF4-FFF2-40B4-BE49-F238E27FC236}">
                <a16:creationId xmlns:a16="http://schemas.microsoft.com/office/drawing/2014/main" id="{8056E9BD-6CB8-4580-95CC-36F067284671}"/>
              </a:ext>
            </a:extLst>
          </p:cNvPr>
          <p:cNvPicPr>
            <a:picLocks noChangeAspect="1"/>
          </p:cNvPicPr>
          <p:nvPr/>
        </p:nvPicPr>
        <p:blipFill>
          <a:blip r:embed="rId4"/>
          <a:stretch>
            <a:fillRect/>
          </a:stretch>
        </p:blipFill>
        <p:spPr>
          <a:xfrm>
            <a:off x="553725" y="770385"/>
            <a:ext cx="4158609" cy="5663233"/>
          </a:xfrm>
          <a:prstGeom prst="rect">
            <a:avLst/>
          </a:prstGeom>
        </p:spPr>
      </p:pic>
      <p:grpSp>
        <p:nvGrpSpPr>
          <p:cNvPr id="12" name="Group 11">
            <a:extLst>
              <a:ext uri="{FF2B5EF4-FFF2-40B4-BE49-F238E27FC236}">
                <a16:creationId xmlns:a16="http://schemas.microsoft.com/office/drawing/2014/main" id="{C4A03679-5301-4F3C-A28C-B7FDADAE373B}"/>
              </a:ext>
            </a:extLst>
          </p:cNvPr>
          <p:cNvGrpSpPr/>
          <p:nvPr/>
        </p:nvGrpSpPr>
        <p:grpSpPr>
          <a:xfrm>
            <a:off x="4999855" y="738335"/>
            <a:ext cx="6254496" cy="2642012"/>
            <a:chOff x="5449824" y="654760"/>
            <a:chExt cx="6254496" cy="2642012"/>
          </a:xfrm>
        </p:grpSpPr>
        <p:grpSp>
          <p:nvGrpSpPr>
            <p:cNvPr id="13" name="Group 12">
              <a:extLst>
                <a:ext uri="{FF2B5EF4-FFF2-40B4-BE49-F238E27FC236}">
                  <a16:creationId xmlns:a16="http://schemas.microsoft.com/office/drawing/2014/main" id="{AFDF5035-FBBF-4F87-8E19-2945AA04F142}"/>
                </a:ext>
              </a:extLst>
            </p:cNvPr>
            <p:cNvGrpSpPr/>
            <p:nvPr/>
          </p:nvGrpSpPr>
          <p:grpSpPr>
            <a:xfrm>
              <a:off x="5449824" y="654760"/>
              <a:ext cx="6254496" cy="2642012"/>
              <a:chOff x="5449824" y="654760"/>
              <a:chExt cx="6254496" cy="2642012"/>
            </a:xfrm>
          </p:grpSpPr>
          <p:sp>
            <p:nvSpPr>
              <p:cNvPr id="15" name="Rectangle: Rounded Corners 14">
                <a:extLst>
                  <a:ext uri="{FF2B5EF4-FFF2-40B4-BE49-F238E27FC236}">
                    <a16:creationId xmlns:a16="http://schemas.microsoft.com/office/drawing/2014/main" id="{28BAB332-F4A9-447C-99E4-588382332F2E}"/>
                  </a:ext>
                </a:extLst>
              </p:cNvPr>
              <p:cNvSpPr/>
              <p:nvPr/>
            </p:nvSpPr>
            <p:spPr>
              <a:xfrm>
                <a:off x="5449824" y="654760"/>
                <a:ext cx="6254496" cy="26420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6" name="Rectangle: Rounded Corners 15">
                <a:extLst>
                  <a:ext uri="{FF2B5EF4-FFF2-40B4-BE49-F238E27FC236}">
                    <a16:creationId xmlns:a16="http://schemas.microsoft.com/office/drawing/2014/main" id="{304C8C65-E367-4283-A042-AF6865E544C8}"/>
                  </a:ext>
                </a:extLst>
              </p:cNvPr>
              <p:cNvSpPr/>
              <p:nvPr/>
            </p:nvSpPr>
            <p:spPr>
              <a:xfrm>
                <a:off x="5677468" y="824866"/>
                <a:ext cx="5813947" cy="2301800"/>
              </a:xfrm>
              <a:prstGeom prst="roundRect">
                <a:avLst/>
              </a:prstGeom>
              <a:solidFill>
                <a:srgbClr val="9BD7FF"/>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448A0407-2CA6-477E-87DD-1E54FA8C5DCF}"/>
                </a:ext>
              </a:extLst>
            </p:cNvPr>
            <p:cNvSpPr txBox="1"/>
            <p:nvPr/>
          </p:nvSpPr>
          <p:spPr>
            <a:xfrm>
              <a:off x="5986957" y="1067825"/>
              <a:ext cx="5291553" cy="1815882"/>
            </a:xfrm>
            <a:prstGeom prst="rect">
              <a:avLst/>
            </a:prstGeom>
            <a:noFill/>
          </p:spPr>
          <p:txBody>
            <a:bodyPr wrap="square" rtlCol="0">
              <a:spAutoFit/>
            </a:bodyPr>
            <a:lstStyle/>
            <a:p>
              <a:pPr algn="just"/>
              <a:r>
                <a:rPr lang="en-US" sz="2800" b="1"/>
                <a:t>Gương mặt, ánh mắt, dáng vẻ của các em nhỏ cho thấy tình cảm, cảm xúc của các em nhỏ như thế nào khi nhận được quà?</a:t>
              </a:r>
            </a:p>
          </p:txBody>
        </p:sp>
      </p:grpSp>
      <p:grpSp>
        <p:nvGrpSpPr>
          <p:cNvPr id="34" name="Group 33">
            <a:extLst>
              <a:ext uri="{FF2B5EF4-FFF2-40B4-BE49-F238E27FC236}">
                <a16:creationId xmlns:a16="http://schemas.microsoft.com/office/drawing/2014/main" id="{948ED74C-BD1B-42AB-9DBE-7579102DC740}"/>
              </a:ext>
            </a:extLst>
          </p:cNvPr>
          <p:cNvGrpSpPr/>
          <p:nvPr/>
        </p:nvGrpSpPr>
        <p:grpSpPr>
          <a:xfrm>
            <a:off x="9007522" y="5142241"/>
            <a:ext cx="2374712" cy="1815882"/>
            <a:chOff x="9007522" y="5142241"/>
            <a:chExt cx="2374712" cy="1815882"/>
          </a:xfrm>
        </p:grpSpPr>
        <p:pic>
          <p:nvPicPr>
            <p:cNvPr id="32" name="Picture 31" descr="A picture containing text, silhouette&#10;&#10;Description automatically generated">
              <a:extLst>
                <a:ext uri="{FF2B5EF4-FFF2-40B4-BE49-F238E27FC236}">
                  <a16:creationId xmlns:a16="http://schemas.microsoft.com/office/drawing/2014/main" id="{440AD756-9DBD-4C0F-B8D0-BE8B64677B8A}"/>
                </a:ext>
              </a:extLst>
            </p:cNvPr>
            <p:cNvPicPr>
              <a:picLocks noChangeAspect="1"/>
            </p:cNvPicPr>
            <p:nvPr/>
          </p:nvPicPr>
          <p:blipFill rotWithShape="1">
            <a:blip r:embed="rId5">
              <a:extLst>
                <a:ext uri="{28A0092B-C50C-407E-A947-70E740481C1C}">
                  <a14:useLocalDpi xmlns:a14="http://schemas.microsoft.com/office/drawing/2010/main" val="0"/>
                </a:ext>
              </a:extLst>
            </a:blip>
            <a:srcRect l="58288" r="7653" b="73522"/>
            <a:stretch/>
          </p:blipFill>
          <p:spPr>
            <a:xfrm>
              <a:off x="9007522" y="5142241"/>
              <a:ext cx="2374712" cy="1815882"/>
            </a:xfrm>
            <a:prstGeom prst="rect">
              <a:avLst/>
            </a:prstGeom>
          </p:spPr>
        </p:pic>
        <p:sp>
          <p:nvSpPr>
            <p:cNvPr id="33" name="TextBox 32">
              <a:extLst>
                <a:ext uri="{FF2B5EF4-FFF2-40B4-BE49-F238E27FC236}">
                  <a16:creationId xmlns:a16="http://schemas.microsoft.com/office/drawing/2014/main" id="{D4B468E7-E792-4481-9588-AE8DEBF86247}"/>
                </a:ext>
              </a:extLst>
            </p:cNvPr>
            <p:cNvSpPr txBox="1"/>
            <p:nvPr/>
          </p:nvSpPr>
          <p:spPr>
            <a:xfrm>
              <a:off x="9618535" y="5787287"/>
              <a:ext cx="1408023" cy="646331"/>
            </a:xfrm>
            <a:prstGeom prst="rect">
              <a:avLst/>
            </a:prstGeom>
            <a:noFill/>
          </p:spPr>
          <p:txBody>
            <a:bodyPr wrap="square" rtlCol="0">
              <a:spAutoFit/>
            </a:bodyPr>
            <a:lstStyle/>
            <a:p>
              <a:r>
                <a:rPr lang="en-US" sz="3600" b="1"/>
                <a:t>Mẫu:</a:t>
              </a:r>
            </a:p>
          </p:txBody>
        </p:sp>
      </p:grpSp>
      <p:pic>
        <p:nvPicPr>
          <p:cNvPr id="45" name="Picture 44" descr="A group of light bulbs&#10;&#10;Description automatically generated with low confidence">
            <a:extLst>
              <a:ext uri="{FF2B5EF4-FFF2-40B4-BE49-F238E27FC236}">
                <a16:creationId xmlns:a16="http://schemas.microsoft.com/office/drawing/2014/main" id="{4A330210-EE62-4CDC-9E5C-2CD639BA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703" y="-81803"/>
            <a:ext cx="1875297" cy="1128694"/>
          </a:xfrm>
          <a:prstGeom prst="rect">
            <a:avLst/>
          </a:prstGeom>
        </p:spPr>
      </p:pic>
      <p:pic>
        <p:nvPicPr>
          <p:cNvPr id="36" name="Picture 35" descr="Icon&#10;&#10;Description automatically generated">
            <a:extLst>
              <a:ext uri="{FF2B5EF4-FFF2-40B4-BE49-F238E27FC236}">
                <a16:creationId xmlns:a16="http://schemas.microsoft.com/office/drawing/2014/main" id="{7991E75F-9781-4A78-8FB7-584A0F7623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2179" y="3772347"/>
            <a:ext cx="2730530" cy="2730530"/>
          </a:xfrm>
          <a:prstGeom prst="rect">
            <a:avLst/>
          </a:prstGeom>
        </p:spPr>
      </p:pic>
      <p:pic>
        <p:nvPicPr>
          <p:cNvPr id="38" name="Picture 37" descr="A group of light bulbs&#10;&#10;Description automatically generated with low confidence">
            <a:extLst>
              <a:ext uri="{FF2B5EF4-FFF2-40B4-BE49-F238E27FC236}">
                <a16:creationId xmlns:a16="http://schemas.microsoft.com/office/drawing/2014/main" id="{4ECD8774-36A0-486A-9397-A5C8109D9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3" y="-51956"/>
            <a:ext cx="1875297" cy="1128694"/>
          </a:xfrm>
          <a:prstGeom prst="rect">
            <a:avLst/>
          </a:prstGeom>
        </p:spPr>
      </p:pic>
      <p:pic>
        <p:nvPicPr>
          <p:cNvPr id="39" name="Picture 38" descr="A group of light bulbs&#10;&#10;Description automatically generated with low confidence">
            <a:extLst>
              <a:ext uri="{FF2B5EF4-FFF2-40B4-BE49-F238E27FC236}">
                <a16:creationId xmlns:a16="http://schemas.microsoft.com/office/drawing/2014/main" id="{67BF5C05-5550-4856-9767-1084BE5C2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848" y="-51956"/>
            <a:ext cx="1875297" cy="1128694"/>
          </a:xfrm>
          <a:prstGeom prst="rect">
            <a:avLst/>
          </a:prstGeom>
        </p:spPr>
      </p:pic>
      <p:pic>
        <p:nvPicPr>
          <p:cNvPr id="42" name="Picture 41" descr="A group of light bulbs&#10;&#10;Description automatically generated with low confidence">
            <a:extLst>
              <a:ext uri="{FF2B5EF4-FFF2-40B4-BE49-F238E27FC236}">
                <a16:creationId xmlns:a16="http://schemas.microsoft.com/office/drawing/2014/main" id="{6C6D9DFD-08E3-4DF4-9621-D12790FD8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971" y="-51956"/>
            <a:ext cx="1875297" cy="1128694"/>
          </a:xfrm>
          <a:prstGeom prst="rect">
            <a:avLst/>
          </a:prstGeom>
        </p:spPr>
      </p:pic>
      <p:sp>
        <p:nvSpPr>
          <p:cNvPr id="46" name="TextBox 45">
            <a:extLst>
              <a:ext uri="{FF2B5EF4-FFF2-40B4-BE49-F238E27FC236}">
                <a16:creationId xmlns:a16="http://schemas.microsoft.com/office/drawing/2014/main" id="{77562DA1-5ABD-4B4D-98DE-807324BDFF31}"/>
              </a:ext>
            </a:extLst>
          </p:cNvPr>
          <p:cNvSpPr txBox="1"/>
          <p:nvPr/>
        </p:nvSpPr>
        <p:spPr>
          <a:xfrm>
            <a:off x="6769127" y="3742500"/>
            <a:ext cx="4986222" cy="1077218"/>
          </a:xfrm>
          <a:prstGeom prst="rect">
            <a:avLst/>
          </a:prstGeom>
          <a:noFill/>
        </p:spPr>
        <p:txBody>
          <a:bodyPr wrap="square">
            <a:spAutoFit/>
          </a:bodyPr>
          <a:lstStyle/>
          <a:p>
            <a:pPr algn="ctr"/>
            <a:r>
              <a:rPr lang="en-US" sz="3200">
                <a:solidFill>
                  <a:srgbClr val="000000"/>
                </a:solidFill>
              </a:rPr>
              <a:t>Các em rất là vui sướng và hạnh phúc</a:t>
            </a:r>
            <a:endParaRPr lang="en-US" sz="3200"/>
          </a:p>
        </p:txBody>
      </p:sp>
    </p:spTree>
    <p:extLst>
      <p:ext uri="{BB962C8B-B14F-4D97-AF65-F5344CB8AC3E}">
        <p14:creationId xmlns:p14="http://schemas.microsoft.com/office/powerpoint/2010/main" val="486878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pic>
        <p:nvPicPr>
          <p:cNvPr id="29" name="Picture 28" descr="A group of animals in front of a starry sky&#10;&#10;Description automatically generated with low confidence">
            <a:extLst>
              <a:ext uri="{FF2B5EF4-FFF2-40B4-BE49-F238E27FC236}">
                <a16:creationId xmlns:a16="http://schemas.microsoft.com/office/drawing/2014/main" id="{BCF985C7-4562-4C6C-BB78-920ED8D59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1283"/>
            <a:ext cx="12192000" cy="9146580"/>
          </a:xfrm>
          <a:prstGeom prst="rect">
            <a:avLst/>
          </a:prstGeom>
        </p:spPr>
      </p:pic>
      <p:sp>
        <p:nvSpPr>
          <p:cNvPr id="30" name="Rectangle: Diagonal Corners Rounded 29">
            <a:extLst>
              <a:ext uri="{FF2B5EF4-FFF2-40B4-BE49-F238E27FC236}">
                <a16:creationId xmlns:a16="http://schemas.microsoft.com/office/drawing/2014/main" id="{06631CA7-94AA-4E08-A29C-5FC700B7B1B1}"/>
              </a:ext>
            </a:extLst>
          </p:cNvPr>
          <p:cNvSpPr/>
          <p:nvPr/>
        </p:nvSpPr>
        <p:spPr>
          <a:xfrm>
            <a:off x="157286" y="153705"/>
            <a:ext cx="11877427" cy="6474565"/>
          </a:xfrm>
          <a:prstGeom prst="round2DiagRect">
            <a:avLst/>
          </a:prstGeom>
          <a:solidFill>
            <a:srgbClr val="FFFFFF">
              <a:alpha val="85098"/>
            </a:srgbClr>
          </a:solidFill>
          <a:ln w="38100">
            <a:solidFill>
              <a:srgbClr val="4FA09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056E9BD-6CB8-4580-95CC-36F067284671}"/>
              </a:ext>
            </a:extLst>
          </p:cNvPr>
          <p:cNvPicPr>
            <a:picLocks noChangeAspect="1"/>
          </p:cNvPicPr>
          <p:nvPr/>
        </p:nvPicPr>
        <p:blipFill>
          <a:blip r:embed="rId3"/>
          <a:stretch>
            <a:fillRect/>
          </a:stretch>
        </p:blipFill>
        <p:spPr>
          <a:xfrm>
            <a:off x="669071" y="597383"/>
            <a:ext cx="4158609" cy="5663233"/>
          </a:xfrm>
          <a:prstGeom prst="rect">
            <a:avLst/>
          </a:prstGeom>
        </p:spPr>
      </p:pic>
      <p:grpSp>
        <p:nvGrpSpPr>
          <p:cNvPr id="10" name="Group 9">
            <a:extLst>
              <a:ext uri="{FF2B5EF4-FFF2-40B4-BE49-F238E27FC236}">
                <a16:creationId xmlns:a16="http://schemas.microsoft.com/office/drawing/2014/main" id="{9CE4A4D5-BF10-4553-BC60-AFD9ADBBE6AA}"/>
              </a:ext>
            </a:extLst>
          </p:cNvPr>
          <p:cNvGrpSpPr/>
          <p:nvPr/>
        </p:nvGrpSpPr>
        <p:grpSpPr>
          <a:xfrm>
            <a:off x="4984966" y="1343474"/>
            <a:ext cx="6254496" cy="2642012"/>
            <a:chOff x="5236919" y="4086224"/>
            <a:chExt cx="6254496" cy="2642012"/>
          </a:xfrm>
        </p:grpSpPr>
        <p:grpSp>
          <p:nvGrpSpPr>
            <p:cNvPr id="11" name="Group 10">
              <a:extLst>
                <a:ext uri="{FF2B5EF4-FFF2-40B4-BE49-F238E27FC236}">
                  <a16:creationId xmlns:a16="http://schemas.microsoft.com/office/drawing/2014/main" id="{BB00FE67-8281-4C34-8E01-EF40AD2EB219}"/>
                </a:ext>
              </a:extLst>
            </p:cNvPr>
            <p:cNvGrpSpPr/>
            <p:nvPr/>
          </p:nvGrpSpPr>
          <p:grpSpPr>
            <a:xfrm>
              <a:off x="5236919" y="4086224"/>
              <a:ext cx="6254496" cy="2642012"/>
              <a:chOff x="5449824" y="654760"/>
              <a:chExt cx="6254496" cy="2642012"/>
            </a:xfrm>
          </p:grpSpPr>
          <p:sp>
            <p:nvSpPr>
              <p:cNvPr id="18" name="Rectangle: Rounded Corners 17">
                <a:extLst>
                  <a:ext uri="{FF2B5EF4-FFF2-40B4-BE49-F238E27FC236}">
                    <a16:creationId xmlns:a16="http://schemas.microsoft.com/office/drawing/2014/main" id="{D047A9DD-15E1-4125-9AFA-318D8F562927}"/>
                  </a:ext>
                </a:extLst>
              </p:cNvPr>
              <p:cNvSpPr/>
              <p:nvPr/>
            </p:nvSpPr>
            <p:spPr>
              <a:xfrm>
                <a:off x="5449824" y="654760"/>
                <a:ext cx="6254496" cy="26420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9" name="Rectangle: Rounded Corners 18">
                <a:extLst>
                  <a:ext uri="{FF2B5EF4-FFF2-40B4-BE49-F238E27FC236}">
                    <a16:creationId xmlns:a16="http://schemas.microsoft.com/office/drawing/2014/main" id="{FBA067A2-76EC-40AB-996C-A2BB3C407375}"/>
                  </a:ext>
                </a:extLst>
              </p:cNvPr>
              <p:cNvSpPr/>
              <p:nvPr/>
            </p:nvSpPr>
            <p:spPr>
              <a:xfrm>
                <a:off x="5677468" y="824866"/>
                <a:ext cx="5813947" cy="2301800"/>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AC998B44-18D6-4B5D-848F-6F516E40F166}"/>
                </a:ext>
              </a:extLst>
            </p:cNvPr>
            <p:cNvSpPr txBox="1"/>
            <p:nvPr/>
          </p:nvSpPr>
          <p:spPr>
            <a:xfrm>
              <a:off x="5677468" y="4499289"/>
              <a:ext cx="5125442" cy="1815882"/>
            </a:xfrm>
            <a:prstGeom prst="rect">
              <a:avLst/>
            </a:prstGeom>
            <a:noFill/>
          </p:spPr>
          <p:txBody>
            <a:bodyPr wrap="square" rtlCol="0">
              <a:spAutoFit/>
            </a:bodyPr>
            <a:lstStyle/>
            <a:p>
              <a:pPr algn="just"/>
              <a:r>
                <a:rPr lang="en-US" sz="2800" b="1"/>
                <a:t>Có thể dung từ ngữ nào ngoài hai từ ngữ đã cho để thêm vào đoạn cuối cảm xúc của các em nhỏ khi nhận quà?</a:t>
              </a:r>
            </a:p>
          </p:txBody>
        </p:sp>
      </p:grpSp>
      <p:grpSp>
        <p:nvGrpSpPr>
          <p:cNvPr id="20" name="Group 19">
            <a:extLst>
              <a:ext uri="{FF2B5EF4-FFF2-40B4-BE49-F238E27FC236}">
                <a16:creationId xmlns:a16="http://schemas.microsoft.com/office/drawing/2014/main" id="{60285BFF-9935-418A-8504-0ACFDC50D89E}"/>
              </a:ext>
            </a:extLst>
          </p:cNvPr>
          <p:cNvGrpSpPr/>
          <p:nvPr/>
        </p:nvGrpSpPr>
        <p:grpSpPr>
          <a:xfrm>
            <a:off x="9826387" y="5281683"/>
            <a:ext cx="2074461" cy="1603613"/>
            <a:chOff x="9007522" y="5142241"/>
            <a:chExt cx="2374712" cy="1815882"/>
          </a:xfrm>
        </p:grpSpPr>
        <p:pic>
          <p:nvPicPr>
            <p:cNvPr id="21" name="Picture 20" descr="A picture containing text, silhouette&#10;&#10;Description automatically generated">
              <a:extLst>
                <a:ext uri="{FF2B5EF4-FFF2-40B4-BE49-F238E27FC236}">
                  <a16:creationId xmlns:a16="http://schemas.microsoft.com/office/drawing/2014/main" id="{5E9007B9-680C-43B6-9765-168E84A74C36}"/>
                </a:ext>
              </a:extLst>
            </p:cNvPr>
            <p:cNvPicPr>
              <a:picLocks noChangeAspect="1"/>
            </p:cNvPicPr>
            <p:nvPr/>
          </p:nvPicPr>
          <p:blipFill rotWithShape="1">
            <a:blip r:embed="rId4">
              <a:extLst>
                <a:ext uri="{28A0092B-C50C-407E-A947-70E740481C1C}">
                  <a14:useLocalDpi xmlns:a14="http://schemas.microsoft.com/office/drawing/2010/main" val="0"/>
                </a:ext>
              </a:extLst>
            </a:blip>
            <a:srcRect l="58288" r="7653" b="73522"/>
            <a:stretch/>
          </p:blipFill>
          <p:spPr>
            <a:xfrm>
              <a:off x="9007522" y="5142241"/>
              <a:ext cx="2374712" cy="1815882"/>
            </a:xfrm>
            <a:prstGeom prst="rect">
              <a:avLst/>
            </a:prstGeom>
          </p:spPr>
        </p:pic>
        <p:sp>
          <p:nvSpPr>
            <p:cNvPr id="22" name="TextBox 21">
              <a:extLst>
                <a:ext uri="{FF2B5EF4-FFF2-40B4-BE49-F238E27FC236}">
                  <a16:creationId xmlns:a16="http://schemas.microsoft.com/office/drawing/2014/main" id="{01D7DCD6-FB52-4113-8061-6D11C2F20A0E}"/>
                </a:ext>
              </a:extLst>
            </p:cNvPr>
            <p:cNvSpPr txBox="1"/>
            <p:nvPr/>
          </p:nvSpPr>
          <p:spPr>
            <a:xfrm>
              <a:off x="9618535" y="5787287"/>
              <a:ext cx="1408023" cy="646331"/>
            </a:xfrm>
            <a:prstGeom prst="rect">
              <a:avLst/>
            </a:prstGeom>
            <a:noFill/>
          </p:spPr>
          <p:txBody>
            <a:bodyPr wrap="square" rtlCol="0">
              <a:spAutoFit/>
            </a:bodyPr>
            <a:lstStyle/>
            <a:p>
              <a:r>
                <a:rPr lang="en-US" sz="3600" b="1"/>
                <a:t>Mẫu:</a:t>
              </a:r>
            </a:p>
          </p:txBody>
        </p:sp>
      </p:grpSp>
      <p:sp>
        <p:nvSpPr>
          <p:cNvPr id="23" name="TextBox 22">
            <a:extLst>
              <a:ext uri="{FF2B5EF4-FFF2-40B4-BE49-F238E27FC236}">
                <a16:creationId xmlns:a16="http://schemas.microsoft.com/office/drawing/2014/main" id="{8FC313F7-9D5A-499E-8D10-43C32E67E47B}"/>
              </a:ext>
            </a:extLst>
          </p:cNvPr>
          <p:cNvSpPr txBox="1"/>
          <p:nvPr/>
        </p:nvSpPr>
        <p:spPr>
          <a:xfrm>
            <a:off x="4799364" y="4112489"/>
            <a:ext cx="6093724" cy="2062103"/>
          </a:xfrm>
          <a:prstGeom prst="rect">
            <a:avLst/>
          </a:prstGeom>
          <a:noFill/>
        </p:spPr>
        <p:txBody>
          <a:bodyPr wrap="square">
            <a:spAutoFit/>
          </a:bodyPr>
          <a:lstStyle/>
          <a:p>
            <a:pPr algn="ctr"/>
            <a:r>
              <a:rPr lang="en-US" sz="3200" b="0" i="0">
                <a:solidFill>
                  <a:srgbClr val="000000"/>
                </a:solidFill>
                <a:effectLst/>
              </a:rPr>
              <a:t>Em có thể sử dụng các từ: vui vẻ, thích thú, nôn nao, háo hức, hào hứng, hớn hở, phấn khởi, vui mừng, mừng rỡ, hạnh phúc,… </a:t>
            </a:r>
            <a:endParaRPr lang="en-US" sz="3200"/>
          </a:p>
        </p:txBody>
      </p:sp>
      <p:pic>
        <p:nvPicPr>
          <p:cNvPr id="5" name="Picture 4" descr="A picture containing decorated&#10;&#10;Description automatically generated">
            <a:extLst>
              <a:ext uri="{FF2B5EF4-FFF2-40B4-BE49-F238E27FC236}">
                <a16:creationId xmlns:a16="http://schemas.microsoft.com/office/drawing/2014/main" id="{541654D2-2480-475B-9162-97DD682A5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6138" y="15713"/>
            <a:ext cx="2364710" cy="1465754"/>
          </a:xfrm>
          <a:prstGeom prst="rect">
            <a:avLst/>
          </a:prstGeom>
        </p:spPr>
      </p:pic>
      <p:pic>
        <p:nvPicPr>
          <p:cNvPr id="25" name="Picture 24" descr="A picture containing decorated&#10;&#10;Description automatically generated">
            <a:extLst>
              <a:ext uri="{FF2B5EF4-FFF2-40B4-BE49-F238E27FC236}">
                <a16:creationId xmlns:a16="http://schemas.microsoft.com/office/drawing/2014/main" id="{2A3A7267-2685-4CD6-B7AD-63497AD3E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4141" y="31770"/>
            <a:ext cx="2364710" cy="1465754"/>
          </a:xfrm>
          <a:prstGeom prst="rect">
            <a:avLst/>
          </a:prstGeom>
        </p:spPr>
      </p:pic>
      <p:pic>
        <p:nvPicPr>
          <p:cNvPr id="26" name="Picture 25" descr="A picture containing decorated&#10;&#10;Description automatically generated">
            <a:extLst>
              <a:ext uri="{FF2B5EF4-FFF2-40B4-BE49-F238E27FC236}">
                <a16:creationId xmlns:a16="http://schemas.microsoft.com/office/drawing/2014/main" id="{404D58EA-CCF0-4282-9846-5344BA170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953" y="95272"/>
            <a:ext cx="2364710" cy="1465754"/>
          </a:xfrm>
          <a:prstGeom prst="rect">
            <a:avLst/>
          </a:prstGeom>
        </p:spPr>
      </p:pic>
    </p:spTree>
    <p:extLst>
      <p:ext uri="{BB962C8B-B14F-4D97-AF65-F5344CB8AC3E}">
        <p14:creationId xmlns:p14="http://schemas.microsoft.com/office/powerpoint/2010/main" val="2576208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pic>
        <p:nvPicPr>
          <p:cNvPr id="22" name="Picture 21" descr="A group of animals in front of a starry sky&#10;&#10;Description automatically generated with low confidence">
            <a:extLst>
              <a:ext uri="{FF2B5EF4-FFF2-40B4-BE49-F238E27FC236}">
                <a16:creationId xmlns:a16="http://schemas.microsoft.com/office/drawing/2014/main" id="{DB64C6F9-CE8B-4A8C-81B5-F0F9073B5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1283"/>
            <a:ext cx="12192000" cy="9146580"/>
          </a:xfrm>
          <a:prstGeom prst="rect">
            <a:avLst/>
          </a:prstGeom>
        </p:spPr>
      </p:pic>
      <p:sp>
        <p:nvSpPr>
          <p:cNvPr id="11" name="Rectangle: Rounded Corners 10">
            <a:extLst>
              <a:ext uri="{FF2B5EF4-FFF2-40B4-BE49-F238E27FC236}">
                <a16:creationId xmlns:a16="http://schemas.microsoft.com/office/drawing/2014/main" id="{31820CF8-9882-4979-A033-35B11AA61F1F}"/>
              </a:ext>
            </a:extLst>
          </p:cNvPr>
          <p:cNvSpPr/>
          <p:nvPr/>
        </p:nvSpPr>
        <p:spPr>
          <a:xfrm>
            <a:off x="298564" y="270782"/>
            <a:ext cx="4261104" cy="6383149"/>
          </a:xfrm>
          <a:prstGeom prst="roundRect">
            <a:avLst/>
          </a:prstGeom>
          <a:solidFill>
            <a:srgbClr val="4FA09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66C561C-4C46-45A6-A255-A89A51999332}"/>
              </a:ext>
            </a:extLst>
          </p:cNvPr>
          <p:cNvSpPr/>
          <p:nvPr/>
        </p:nvSpPr>
        <p:spPr>
          <a:xfrm>
            <a:off x="4742233" y="270782"/>
            <a:ext cx="7106124" cy="6457453"/>
          </a:xfrm>
          <a:prstGeom prst="roundRect">
            <a:avLst/>
          </a:prstGeom>
          <a:solidFill>
            <a:srgbClr val="4FA09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56E9BD-6CB8-4580-95CC-36F067284671}"/>
              </a:ext>
            </a:extLst>
          </p:cNvPr>
          <p:cNvPicPr>
            <a:picLocks noChangeAspect="1"/>
          </p:cNvPicPr>
          <p:nvPr/>
        </p:nvPicPr>
        <p:blipFill>
          <a:blip r:embed="rId3"/>
          <a:stretch>
            <a:fillRect/>
          </a:stretch>
        </p:blipFill>
        <p:spPr>
          <a:xfrm>
            <a:off x="609302" y="1562952"/>
            <a:ext cx="3639627" cy="4956478"/>
          </a:xfrm>
          <a:prstGeom prst="rect">
            <a:avLst/>
          </a:prstGeom>
        </p:spPr>
      </p:pic>
      <p:grpSp>
        <p:nvGrpSpPr>
          <p:cNvPr id="14" name="Group 13">
            <a:extLst>
              <a:ext uri="{FF2B5EF4-FFF2-40B4-BE49-F238E27FC236}">
                <a16:creationId xmlns:a16="http://schemas.microsoft.com/office/drawing/2014/main" id="{B4A754E6-1136-4635-9363-AF3E2F1EFA79}"/>
              </a:ext>
            </a:extLst>
          </p:cNvPr>
          <p:cNvGrpSpPr/>
          <p:nvPr/>
        </p:nvGrpSpPr>
        <p:grpSpPr>
          <a:xfrm>
            <a:off x="5292718" y="694597"/>
            <a:ext cx="6254496" cy="2642012"/>
            <a:chOff x="5449824" y="654760"/>
            <a:chExt cx="6254496" cy="2642012"/>
          </a:xfrm>
        </p:grpSpPr>
        <p:grpSp>
          <p:nvGrpSpPr>
            <p:cNvPr id="3" name="Group 2">
              <a:extLst>
                <a:ext uri="{FF2B5EF4-FFF2-40B4-BE49-F238E27FC236}">
                  <a16:creationId xmlns:a16="http://schemas.microsoft.com/office/drawing/2014/main" id="{6432D9DD-1CB8-4E23-8905-D9D0AF4AF5D3}"/>
                </a:ext>
              </a:extLst>
            </p:cNvPr>
            <p:cNvGrpSpPr/>
            <p:nvPr/>
          </p:nvGrpSpPr>
          <p:grpSpPr>
            <a:xfrm>
              <a:off x="5449824" y="654760"/>
              <a:ext cx="6254496" cy="2642012"/>
              <a:chOff x="5449824" y="654760"/>
              <a:chExt cx="6254496" cy="2642012"/>
            </a:xfrm>
          </p:grpSpPr>
          <p:sp>
            <p:nvSpPr>
              <p:cNvPr id="2" name="Rectangle: Rounded Corners 1">
                <a:extLst>
                  <a:ext uri="{FF2B5EF4-FFF2-40B4-BE49-F238E27FC236}">
                    <a16:creationId xmlns:a16="http://schemas.microsoft.com/office/drawing/2014/main" id="{A6000898-BF00-4788-9CE9-A37999EE083C}"/>
                  </a:ext>
                </a:extLst>
              </p:cNvPr>
              <p:cNvSpPr/>
              <p:nvPr/>
            </p:nvSpPr>
            <p:spPr>
              <a:xfrm>
                <a:off x="5449824" y="654760"/>
                <a:ext cx="6254496" cy="26420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7" name="Rectangle: Rounded Corners 6">
                <a:extLst>
                  <a:ext uri="{FF2B5EF4-FFF2-40B4-BE49-F238E27FC236}">
                    <a16:creationId xmlns:a16="http://schemas.microsoft.com/office/drawing/2014/main" id="{302F8171-DE6C-472C-B7CE-5B8B1A056BCF}"/>
                  </a:ext>
                </a:extLst>
              </p:cNvPr>
              <p:cNvSpPr/>
              <p:nvPr/>
            </p:nvSpPr>
            <p:spPr>
              <a:xfrm>
                <a:off x="5677468" y="824866"/>
                <a:ext cx="5813947" cy="2301800"/>
              </a:xfrm>
              <a:prstGeom prst="roundRect">
                <a:avLst/>
              </a:prstGeom>
              <a:solidFill>
                <a:srgbClr val="9BD7FF"/>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4B7E34C-C75D-48DA-8E2B-1C3A048EF897}"/>
                </a:ext>
              </a:extLst>
            </p:cNvPr>
            <p:cNvSpPr txBox="1"/>
            <p:nvPr/>
          </p:nvSpPr>
          <p:spPr>
            <a:xfrm>
              <a:off x="5986957" y="1067825"/>
              <a:ext cx="5291553" cy="1815882"/>
            </a:xfrm>
            <a:prstGeom prst="rect">
              <a:avLst/>
            </a:prstGeom>
            <a:noFill/>
          </p:spPr>
          <p:txBody>
            <a:bodyPr wrap="square" rtlCol="0">
              <a:spAutoFit/>
            </a:bodyPr>
            <a:lstStyle/>
            <a:p>
              <a:pPr algn="just"/>
              <a:r>
                <a:rPr lang="en-US" sz="2800" b="1"/>
                <a:t>Gương mặt, ánh mắt, dáng vẻ của các em nhỏ cho thấy tình cảm, cảm xúc của các em nhỏ như thế nào khi nhận được quà?</a:t>
              </a:r>
            </a:p>
          </p:txBody>
        </p:sp>
      </p:grpSp>
      <p:grpSp>
        <p:nvGrpSpPr>
          <p:cNvPr id="15" name="Group 14">
            <a:extLst>
              <a:ext uri="{FF2B5EF4-FFF2-40B4-BE49-F238E27FC236}">
                <a16:creationId xmlns:a16="http://schemas.microsoft.com/office/drawing/2014/main" id="{860BE31D-F17C-49B2-8ECA-BA6F91CC5BFE}"/>
              </a:ext>
            </a:extLst>
          </p:cNvPr>
          <p:cNvGrpSpPr/>
          <p:nvPr/>
        </p:nvGrpSpPr>
        <p:grpSpPr>
          <a:xfrm>
            <a:off x="5236919" y="3691497"/>
            <a:ext cx="6254496" cy="2642012"/>
            <a:chOff x="5236919" y="4086224"/>
            <a:chExt cx="6254496" cy="2642012"/>
          </a:xfrm>
        </p:grpSpPr>
        <p:grpSp>
          <p:nvGrpSpPr>
            <p:cNvPr id="8" name="Group 7">
              <a:extLst>
                <a:ext uri="{FF2B5EF4-FFF2-40B4-BE49-F238E27FC236}">
                  <a16:creationId xmlns:a16="http://schemas.microsoft.com/office/drawing/2014/main" id="{CAEB51FF-5659-4C23-BCE7-4B70D1966B2E}"/>
                </a:ext>
              </a:extLst>
            </p:cNvPr>
            <p:cNvGrpSpPr/>
            <p:nvPr/>
          </p:nvGrpSpPr>
          <p:grpSpPr>
            <a:xfrm>
              <a:off x="5236919" y="4086224"/>
              <a:ext cx="6254496" cy="2642012"/>
              <a:chOff x="5449824" y="654760"/>
              <a:chExt cx="6254496" cy="2642012"/>
            </a:xfrm>
          </p:grpSpPr>
          <p:sp>
            <p:nvSpPr>
              <p:cNvPr id="9" name="Rectangle: Rounded Corners 8">
                <a:extLst>
                  <a:ext uri="{FF2B5EF4-FFF2-40B4-BE49-F238E27FC236}">
                    <a16:creationId xmlns:a16="http://schemas.microsoft.com/office/drawing/2014/main" id="{932D804B-DDE1-4A96-8912-8271B4CC149F}"/>
                  </a:ext>
                </a:extLst>
              </p:cNvPr>
              <p:cNvSpPr/>
              <p:nvPr/>
            </p:nvSpPr>
            <p:spPr>
              <a:xfrm>
                <a:off x="5449824" y="654760"/>
                <a:ext cx="6254496" cy="26420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Rectangle: Rounded Corners 9">
                <a:extLst>
                  <a:ext uri="{FF2B5EF4-FFF2-40B4-BE49-F238E27FC236}">
                    <a16:creationId xmlns:a16="http://schemas.microsoft.com/office/drawing/2014/main" id="{2BBF95BE-8293-474F-9781-B8C5CBF2D7D6}"/>
                  </a:ext>
                </a:extLst>
              </p:cNvPr>
              <p:cNvSpPr/>
              <p:nvPr/>
            </p:nvSpPr>
            <p:spPr>
              <a:xfrm>
                <a:off x="5677468" y="824866"/>
                <a:ext cx="5813947" cy="2301800"/>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E99FDD3-3391-4329-BDB9-8A897613B9F2}"/>
                </a:ext>
              </a:extLst>
            </p:cNvPr>
            <p:cNvSpPr txBox="1"/>
            <p:nvPr/>
          </p:nvSpPr>
          <p:spPr>
            <a:xfrm>
              <a:off x="5677468" y="4499289"/>
              <a:ext cx="5125442" cy="1815882"/>
            </a:xfrm>
            <a:prstGeom prst="rect">
              <a:avLst/>
            </a:prstGeom>
            <a:noFill/>
          </p:spPr>
          <p:txBody>
            <a:bodyPr wrap="square" rtlCol="0">
              <a:spAutoFit/>
            </a:bodyPr>
            <a:lstStyle/>
            <a:p>
              <a:pPr algn="just"/>
              <a:r>
                <a:rPr lang="en-US" sz="2800" b="1" dirty="0" err="1"/>
                <a:t>Có</a:t>
              </a:r>
              <a:r>
                <a:rPr lang="en-US" sz="2800" b="1" dirty="0"/>
                <a:t> </a:t>
              </a:r>
              <a:r>
                <a:rPr lang="en-US" sz="2800" b="1" dirty="0" err="1"/>
                <a:t>thể</a:t>
              </a:r>
              <a:r>
                <a:rPr lang="en-US" sz="2800" b="1" dirty="0"/>
                <a:t> </a:t>
              </a:r>
              <a:r>
                <a:rPr lang="en-US" sz="2800" b="1" dirty="0" err="1"/>
                <a:t>dùng</a:t>
              </a:r>
              <a:r>
                <a:rPr lang="en-US" sz="2800" b="1" dirty="0"/>
                <a:t> </a:t>
              </a:r>
              <a:r>
                <a:rPr lang="en-US" sz="2800" b="1" dirty="0" err="1"/>
                <a:t>từ</a:t>
              </a:r>
              <a:r>
                <a:rPr lang="en-US" sz="2800" b="1" dirty="0"/>
                <a:t> </a:t>
              </a:r>
              <a:r>
                <a:rPr lang="en-US" sz="2800" b="1" dirty="0" err="1"/>
                <a:t>ngữ</a:t>
              </a:r>
              <a:r>
                <a:rPr lang="en-US" sz="2800" b="1" dirty="0"/>
                <a:t> </a:t>
              </a:r>
              <a:r>
                <a:rPr lang="en-US" sz="2800" b="1" dirty="0" err="1"/>
                <a:t>nào</a:t>
              </a:r>
              <a:r>
                <a:rPr lang="en-US" sz="2800" b="1" dirty="0"/>
                <a:t> </a:t>
              </a:r>
              <a:r>
                <a:rPr lang="en-US" sz="2800" b="1" dirty="0" err="1"/>
                <a:t>ngoài</a:t>
              </a:r>
              <a:r>
                <a:rPr lang="en-US" sz="2800" b="1" dirty="0"/>
                <a:t> </a:t>
              </a:r>
              <a:r>
                <a:rPr lang="en-US" sz="2800" b="1" dirty="0" err="1"/>
                <a:t>hai</a:t>
              </a:r>
              <a:r>
                <a:rPr lang="en-US" sz="2800" b="1" dirty="0"/>
                <a:t> </a:t>
              </a:r>
              <a:r>
                <a:rPr lang="en-US" sz="2800" b="1" dirty="0" err="1"/>
                <a:t>từ</a:t>
              </a:r>
              <a:r>
                <a:rPr lang="en-US" sz="2800" b="1" dirty="0"/>
                <a:t> </a:t>
              </a:r>
              <a:r>
                <a:rPr lang="en-US" sz="2800" b="1" dirty="0" err="1"/>
                <a:t>ngữ</a:t>
              </a:r>
              <a:r>
                <a:rPr lang="en-US" sz="2800" b="1" dirty="0"/>
                <a:t> </a:t>
              </a:r>
              <a:r>
                <a:rPr lang="en-US" sz="2800" b="1" dirty="0" err="1"/>
                <a:t>đã</a:t>
              </a:r>
              <a:r>
                <a:rPr lang="en-US" sz="2800" b="1" dirty="0"/>
                <a:t> </a:t>
              </a:r>
              <a:r>
                <a:rPr lang="en-US" sz="2800" b="1" dirty="0" err="1"/>
                <a:t>cho</a:t>
              </a:r>
              <a:r>
                <a:rPr lang="en-US" sz="2800" b="1" dirty="0"/>
                <a:t> </a:t>
              </a:r>
              <a:r>
                <a:rPr lang="en-US" sz="2800" b="1" dirty="0" err="1"/>
                <a:t>để</a:t>
              </a:r>
              <a:r>
                <a:rPr lang="en-US" sz="2800" b="1" dirty="0"/>
                <a:t> </a:t>
              </a:r>
              <a:r>
                <a:rPr lang="en-US" sz="2800" b="1" dirty="0" err="1"/>
                <a:t>thêm</a:t>
              </a:r>
              <a:r>
                <a:rPr lang="en-US" sz="2800" b="1" dirty="0"/>
                <a:t> </a:t>
              </a:r>
              <a:r>
                <a:rPr lang="en-US" sz="2800" b="1" dirty="0" err="1"/>
                <a:t>vào</a:t>
              </a:r>
              <a:r>
                <a:rPr lang="en-US" sz="2800" b="1" dirty="0"/>
                <a:t> </a:t>
              </a:r>
              <a:r>
                <a:rPr lang="en-US" sz="2800" b="1" dirty="0" err="1"/>
                <a:t>đoạn</a:t>
              </a:r>
              <a:r>
                <a:rPr lang="en-US" sz="2800" b="1" dirty="0"/>
                <a:t> </a:t>
              </a:r>
              <a:r>
                <a:rPr lang="en-US" sz="2800" b="1" dirty="0" err="1"/>
                <a:t>cuối</a:t>
              </a:r>
              <a:r>
                <a:rPr lang="en-US" sz="2800" b="1" dirty="0"/>
                <a:t> </a:t>
              </a:r>
              <a:r>
                <a:rPr lang="en-US" sz="2800" b="1" dirty="0" err="1"/>
                <a:t>cảm</a:t>
              </a:r>
              <a:r>
                <a:rPr lang="en-US" sz="2800" b="1" dirty="0"/>
                <a:t> </a:t>
              </a:r>
              <a:r>
                <a:rPr lang="en-US" sz="2800" b="1" dirty="0" err="1"/>
                <a:t>xúc</a:t>
              </a:r>
              <a:r>
                <a:rPr lang="en-US" sz="2800" b="1" dirty="0"/>
                <a:t> </a:t>
              </a:r>
              <a:r>
                <a:rPr lang="en-US" sz="2800" b="1" dirty="0" err="1"/>
                <a:t>của</a:t>
              </a:r>
              <a:r>
                <a:rPr lang="en-US" sz="2800" b="1" dirty="0"/>
                <a:t> </a:t>
              </a:r>
              <a:r>
                <a:rPr lang="en-US" sz="2800" b="1" dirty="0" err="1"/>
                <a:t>các</a:t>
              </a:r>
              <a:r>
                <a:rPr lang="en-US" sz="2800" b="1" dirty="0"/>
                <a:t> </a:t>
              </a:r>
              <a:r>
                <a:rPr lang="en-US" sz="2800" b="1" dirty="0" err="1"/>
                <a:t>em</a:t>
              </a:r>
              <a:r>
                <a:rPr lang="en-US" sz="2800" b="1" dirty="0"/>
                <a:t> </a:t>
              </a:r>
              <a:r>
                <a:rPr lang="en-US" sz="2800" b="1" dirty="0" err="1"/>
                <a:t>nhỏ</a:t>
              </a:r>
              <a:r>
                <a:rPr lang="en-US" sz="2800" b="1" dirty="0"/>
                <a:t> </a:t>
              </a:r>
              <a:r>
                <a:rPr lang="en-US" sz="2800" b="1" dirty="0" err="1"/>
                <a:t>khi</a:t>
              </a:r>
              <a:r>
                <a:rPr lang="en-US" sz="2800" b="1" dirty="0"/>
                <a:t> </a:t>
              </a:r>
              <a:r>
                <a:rPr lang="en-US" sz="2800" b="1" dirty="0" err="1"/>
                <a:t>nhận</a:t>
              </a:r>
              <a:r>
                <a:rPr lang="en-US" sz="2800" b="1" dirty="0"/>
                <a:t> </a:t>
              </a:r>
              <a:r>
                <a:rPr lang="en-US" sz="2800" b="1" dirty="0" err="1"/>
                <a:t>quà</a:t>
              </a:r>
              <a:r>
                <a:rPr lang="en-US" sz="2800" b="1" dirty="0"/>
                <a:t>?</a:t>
              </a:r>
            </a:p>
          </p:txBody>
        </p:sp>
      </p:grpSp>
      <p:pic>
        <p:nvPicPr>
          <p:cNvPr id="21" name="Picture 20" descr="A picture containing icon&#10;&#10;Description automatically generated">
            <a:extLst>
              <a:ext uri="{FF2B5EF4-FFF2-40B4-BE49-F238E27FC236}">
                <a16:creationId xmlns:a16="http://schemas.microsoft.com/office/drawing/2014/main" id="{9FE95AD8-0BC0-4F66-9312-BF157FBE88D2}"/>
              </a:ext>
            </a:extLst>
          </p:cNvPr>
          <p:cNvPicPr>
            <a:picLocks noChangeAspect="1"/>
          </p:cNvPicPr>
          <p:nvPr/>
        </p:nvPicPr>
        <p:blipFill rotWithShape="1">
          <a:blip r:embed="rId4">
            <a:extLst>
              <a:ext uri="{28A0092B-C50C-407E-A947-70E740481C1C}">
                <a14:useLocalDpi xmlns:a14="http://schemas.microsoft.com/office/drawing/2010/main" val="0"/>
              </a:ext>
            </a:extLst>
          </a:blip>
          <a:srcRect r="52322"/>
          <a:stretch/>
        </p:blipFill>
        <p:spPr>
          <a:xfrm>
            <a:off x="-459814" y="53878"/>
            <a:ext cx="1955667" cy="4101800"/>
          </a:xfrm>
          <a:prstGeom prst="rect">
            <a:avLst/>
          </a:prstGeom>
        </p:spPr>
      </p:pic>
      <p:grpSp>
        <p:nvGrpSpPr>
          <p:cNvPr id="23" name="Group 22">
            <a:extLst>
              <a:ext uri="{FF2B5EF4-FFF2-40B4-BE49-F238E27FC236}">
                <a16:creationId xmlns:a16="http://schemas.microsoft.com/office/drawing/2014/main" id="{D5396650-02FF-4472-9203-75EF0549A77C}"/>
              </a:ext>
            </a:extLst>
          </p:cNvPr>
          <p:cNvGrpSpPr/>
          <p:nvPr/>
        </p:nvGrpSpPr>
        <p:grpSpPr>
          <a:xfrm>
            <a:off x="2442149" y="29714"/>
            <a:ext cx="3235319" cy="1938992"/>
            <a:chOff x="8317489" y="3039068"/>
            <a:chExt cx="3235319" cy="1938992"/>
          </a:xfrm>
        </p:grpSpPr>
        <p:sp>
          <p:nvSpPr>
            <p:cNvPr id="24" name="TextBox 23">
              <a:extLst>
                <a:ext uri="{FF2B5EF4-FFF2-40B4-BE49-F238E27FC236}">
                  <a16:creationId xmlns:a16="http://schemas.microsoft.com/office/drawing/2014/main" id="{5E44D192-5E17-4B72-856F-3AD880FA77A0}"/>
                </a:ext>
              </a:extLst>
            </p:cNvPr>
            <p:cNvSpPr txBox="1"/>
            <p:nvPr/>
          </p:nvSpPr>
          <p:spPr>
            <a:xfrm>
              <a:off x="8317489" y="3039068"/>
              <a:ext cx="3235319" cy="1938992"/>
            </a:xfrm>
            <a:prstGeom prst="rect">
              <a:avLst/>
            </a:prstGeom>
            <a:noFill/>
          </p:spPr>
          <p:txBody>
            <a:bodyPr wrap="square" rtlCol="0">
              <a:spAutoFit/>
            </a:bodyPr>
            <a:lstStyle/>
            <a:p>
              <a:r>
                <a:rPr lang="en-US" sz="6000">
                  <a:ln w="190500">
                    <a:solidFill>
                      <a:schemeClr val="bg1"/>
                    </a:solidFill>
                  </a:ln>
                  <a:solidFill>
                    <a:schemeClr val="bg1"/>
                  </a:solidFill>
                  <a:effectLst>
                    <a:outerShdw blurRad="50800" dist="38100" dir="2700000" algn="tl" rotWithShape="0">
                      <a:prstClr val="black">
                        <a:alpha val="40000"/>
                      </a:prstClr>
                    </a:outerShdw>
                  </a:effectLst>
                  <a:latin typeface="UVN Banh Mi" pitchFamily="2" charset="0"/>
                </a:rPr>
                <a:t>Trình bày trước lớp</a:t>
              </a:r>
            </a:p>
          </p:txBody>
        </p:sp>
        <p:sp>
          <p:nvSpPr>
            <p:cNvPr id="25" name="TextBox 24">
              <a:extLst>
                <a:ext uri="{FF2B5EF4-FFF2-40B4-BE49-F238E27FC236}">
                  <a16:creationId xmlns:a16="http://schemas.microsoft.com/office/drawing/2014/main" id="{FBF87230-CB80-48EB-89CB-C54B88250619}"/>
                </a:ext>
              </a:extLst>
            </p:cNvPr>
            <p:cNvSpPr txBox="1"/>
            <p:nvPr/>
          </p:nvSpPr>
          <p:spPr>
            <a:xfrm>
              <a:off x="8317489" y="3039068"/>
              <a:ext cx="3235319" cy="1938992"/>
            </a:xfrm>
            <a:prstGeom prst="rect">
              <a:avLst/>
            </a:prstGeom>
            <a:noFill/>
          </p:spPr>
          <p:txBody>
            <a:bodyPr wrap="square" rtlCol="0">
              <a:spAutoFit/>
            </a:bodyPr>
            <a:lstStyle/>
            <a:p>
              <a:r>
                <a:rPr lang="en-US" sz="6000">
                  <a:ln w="19050">
                    <a:solidFill>
                      <a:schemeClr val="tx1"/>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latin typeface="UVN Banh Mi" pitchFamily="2" charset="0"/>
                </a:rPr>
                <a:t>Trình bày trước lớp</a:t>
              </a:r>
            </a:p>
          </p:txBody>
        </p:sp>
      </p:grpSp>
    </p:spTree>
    <p:extLst>
      <p:ext uri="{BB962C8B-B14F-4D97-AF65-F5344CB8AC3E}">
        <p14:creationId xmlns:p14="http://schemas.microsoft.com/office/powerpoint/2010/main" val="1293492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C4BED73-40D3-4009-9F05-F1C740661403}"/>
              </a:ext>
            </a:extLst>
          </p:cNvPr>
          <p:cNvGrpSpPr/>
          <p:nvPr/>
        </p:nvGrpSpPr>
        <p:grpSpPr>
          <a:xfrm>
            <a:off x="0" y="-1068956"/>
            <a:ext cx="12462013" cy="8568818"/>
            <a:chOff x="-79513" y="-1021461"/>
            <a:chExt cx="12462013" cy="8568818"/>
          </a:xfrm>
        </p:grpSpPr>
        <p:pic>
          <p:nvPicPr>
            <p:cNvPr id="1026" name="Picture 2" descr="Sky Blue Vector Vector Art &amp; Graphics | freevector.com">
              <a:extLst>
                <a:ext uri="{FF2B5EF4-FFF2-40B4-BE49-F238E27FC236}">
                  <a16:creationId xmlns:a16="http://schemas.microsoft.com/office/drawing/2014/main" id="{654CDE5A-5F71-4376-93AB-91542A78D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3" y="0"/>
              <a:ext cx="12271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7EEA568-1A26-4451-ABA1-57EE38420A5B}"/>
                </a:ext>
              </a:extLst>
            </p:cNvPr>
            <p:cNvSpPr/>
            <p:nvPr/>
          </p:nvSpPr>
          <p:spPr>
            <a:xfrm>
              <a:off x="-79513" y="4533089"/>
              <a:ext cx="12271513" cy="2470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graphical user interface&#10;&#10;Description automatically generated">
              <a:extLst>
                <a:ext uri="{FF2B5EF4-FFF2-40B4-BE49-F238E27FC236}">
                  <a16:creationId xmlns:a16="http://schemas.microsoft.com/office/drawing/2014/main" id="{7A14D0B6-8F49-40EF-B9B5-EB4458A25118}"/>
                </a:ext>
              </a:extLst>
            </p:cNvPr>
            <p:cNvPicPr>
              <a:picLocks noChangeAspect="1"/>
            </p:cNvPicPr>
            <p:nvPr/>
          </p:nvPicPr>
          <p:blipFill rotWithShape="1">
            <a:blip r:embed="rId3">
              <a:extLst>
                <a:ext uri="{28A0092B-C50C-407E-A947-70E740481C1C}">
                  <a14:useLocalDpi xmlns:a14="http://schemas.microsoft.com/office/drawing/2010/main" val="0"/>
                </a:ext>
              </a:extLst>
            </a:blip>
            <a:srcRect l="-1582" t="-4236" r="51582" b="35442"/>
            <a:stretch/>
          </p:blipFill>
          <p:spPr>
            <a:xfrm>
              <a:off x="8317149" y="-1021461"/>
              <a:ext cx="4065351" cy="5593462"/>
            </a:xfrm>
            <a:prstGeom prst="rect">
              <a:avLst/>
            </a:prstGeom>
          </p:spPr>
        </p:pic>
        <p:pic>
          <p:nvPicPr>
            <p:cNvPr id="3" name="Picture 2" descr="Chart&#10;&#10;Description automatically generated">
              <a:extLst>
                <a:ext uri="{FF2B5EF4-FFF2-40B4-BE49-F238E27FC236}">
                  <a16:creationId xmlns:a16="http://schemas.microsoft.com/office/drawing/2014/main" id="{720FEF10-3E8B-4DBB-ADE9-126B70A6A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3" y="-436437"/>
              <a:ext cx="9670986" cy="7983794"/>
            </a:xfrm>
            <a:prstGeom prst="rect">
              <a:avLst/>
            </a:prstGeom>
          </p:spPr>
        </p:pic>
        <p:pic>
          <p:nvPicPr>
            <p:cNvPr id="1028" name="Picture 4" descr="Cartoon kids playing with snow isolated on a white">
              <a:extLst>
                <a:ext uri="{FF2B5EF4-FFF2-40B4-BE49-F238E27FC236}">
                  <a16:creationId xmlns:a16="http://schemas.microsoft.com/office/drawing/2014/main" id="{E377DFA5-49AF-4852-BE9A-A9C4A37FD7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887"/>
            <a:stretch/>
          </p:blipFill>
          <p:spPr bwMode="auto">
            <a:xfrm>
              <a:off x="8989673" y="4936665"/>
              <a:ext cx="3202327" cy="2101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A2CC083C-D437-46C8-8315-615409153082}"/>
              </a:ext>
            </a:extLst>
          </p:cNvPr>
          <p:cNvGrpSpPr/>
          <p:nvPr/>
        </p:nvGrpSpPr>
        <p:grpSpPr>
          <a:xfrm>
            <a:off x="589315" y="516783"/>
            <a:ext cx="4859326" cy="1210992"/>
            <a:chOff x="292101" y="839706"/>
            <a:chExt cx="4859326" cy="1210992"/>
          </a:xfrm>
        </p:grpSpPr>
        <p:sp>
          <p:nvSpPr>
            <p:cNvPr id="27" name="TextBox 26">
              <a:extLst>
                <a:ext uri="{FF2B5EF4-FFF2-40B4-BE49-F238E27FC236}">
                  <a16:creationId xmlns:a16="http://schemas.microsoft.com/office/drawing/2014/main" id="{0A31E490-F010-423E-8D1F-1C3A86ADC927}"/>
                </a:ext>
              </a:extLst>
            </p:cNvPr>
            <p:cNvSpPr txBox="1"/>
            <p:nvPr/>
          </p:nvSpPr>
          <p:spPr>
            <a:xfrm>
              <a:off x="292101" y="850369"/>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254000">
                    <a:solidFill>
                      <a:prstClr val="white"/>
                    </a:solidFill>
                  </a:ln>
                  <a:solidFill>
                    <a:prstClr val="black"/>
                  </a:solidFill>
                  <a:effectLst/>
                  <a:uLnTx/>
                  <a:uFillTx/>
                  <a:latin typeface="SVN-Poky's" panose="020B0606040200020203" pitchFamily="34" charset="0"/>
                  <a:ea typeface="+mn-ea"/>
                  <a:cs typeface="+mn-cs"/>
                </a:rPr>
                <a:t>TIẾNG VIỆT</a:t>
              </a:r>
            </a:p>
          </p:txBody>
        </p:sp>
        <p:sp>
          <p:nvSpPr>
            <p:cNvPr id="28" name="TextBox 27">
              <a:extLst>
                <a:ext uri="{FF2B5EF4-FFF2-40B4-BE49-F238E27FC236}">
                  <a16:creationId xmlns:a16="http://schemas.microsoft.com/office/drawing/2014/main" id="{E8E241D5-4FAE-4B98-AF52-D11601E6F75F}"/>
                </a:ext>
              </a:extLst>
            </p:cNvPr>
            <p:cNvSpPr txBox="1"/>
            <p:nvPr/>
          </p:nvSpPr>
          <p:spPr>
            <a:xfrm>
              <a:off x="324465" y="839706"/>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12700">
                    <a:solidFill>
                      <a:prstClr val="black"/>
                    </a:solidFill>
                  </a:ln>
                  <a:solidFill>
                    <a:srgbClr val="00A856"/>
                  </a:solidFill>
                  <a:effectLst/>
                  <a:uLnTx/>
                  <a:uFillTx/>
                  <a:latin typeface="SVN-Poky's" panose="020B0606040200020203" pitchFamily="34" charset="0"/>
                  <a:ea typeface="+mn-ea"/>
                  <a:cs typeface="+mn-cs"/>
                </a:rPr>
                <a:t>T</a:t>
              </a:r>
              <a:r>
                <a:rPr kumimoji="0" lang="en-US" sz="7200" b="0" i="0" u="none" strike="noStrike" kern="1200" cap="none" spc="300" normalizeH="0" baseline="0" noProof="0" dirty="0">
                  <a:ln w="12700">
                    <a:solidFill>
                      <a:prstClr val="black"/>
                    </a:solidFill>
                  </a:ln>
                  <a:solidFill>
                    <a:srgbClr val="FFF301"/>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a:ln w="12700">
                    <a:solidFill>
                      <a:prstClr val="black"/>
                    </a:solidFill>
                  </a:ln>
                  <a:solidFill>
                    <a:srgbClr val="FEA200"/>
                  </a:solidFill>
                  <a:effectLst/>
                  <a:uLnTx/>
                  <a:uFillTx/>
                  <a:latin typeface="SVN-Poky's" panose="020B0606040200020203" pitchFamily="34" charset="0"/>
                  <a:ea typeface="+mn-ea"/>
                  <a:cs typeface="+mn-cs"/>
                </a:rPr>
                <a:t>Ế</a:t>
              </a:r>
              <a:r>
                <a:rPr kumimoji="0" lang="en-US" sz="7200" b="0" i="0" u="none" strike="noStrike" kern="1200" cap="none" spc="300" normalizeH="0" baseline="0" noProof="0" dirty="0">
                  <a:ln w="12700">
                    <a:solidFill>
                      <a:prstClr val="black"/>
                    </a:solidFill>
                  </a:ln>
                  <a:solidFill>
                    <a:srgbClr val="FF0000"/>
                  </a:solidFill>
                  <a:effectLst/>
                  <a:uLnTx/>
                  <a:uFillTx/>
                  <a:latin typeface="SVN-Poky's" panose="020B0606040200020203" pitchFamily="34" charset="0"/>
                  <a:ea typeface="+mn-ea"/>
                  <a:cs typeface="+mn-cs"/>
                </a:rPr>
                <a:t>N</a:t>
              </a:r>
              <a:r>
                <a:rPr kumimoji="0" lang="en-US" sz="7200" b="0" i="0" u="none" strike="noStrike" kern="1200" cap="none" spc="300" normalizeH="0" baseline="0" noProof="0" dirty="0">
                  <a:ln w="12700">
                    <a:solidFill>
                      <a:prstClr val="black"/>
                    </a:solidFill>
                  </a:ln>
                  <a:solidFill>
                    <a:srgbClr val="B20093"/>
                  </a:solidFill>
                  <a:effectLst/>
                  <a:uLnTx/>
                  <a:uFillTx/>
                  <a:latin typeface="SVN-Poky's" panose="020B0606040200020203" pitchFamily="34" charset="0"/>
                  <a:ea typeface="+mn-ea"/>
                  <a:cs typeface="+mn-cs"/>
                </a:rPr>
                <a:t>G</a:t>
              </a:r>
              <a:r>
                <a:rPr kumimoji="0" lang="en-US" sz="7200" b="0" i="0" u="none" strike="noStrike" kern="1200" cap="none" spc="300" normalizeH="0" baseline="0" noProof="0" dirty="0">
                  <a:ln w="12700">
                    <a:solidFill>
                      <a:prstClr val="black"/>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dirty="0">
                  <a:ln w="12700">
                    <a:solidFill>
                      <a:prstClr val="black"/>
                    </a:solidFill>
                  </a:ln>
                  <a:solidFill>
                    <a:srgbClr val="612697"/>
                  </a:solidFill>
                  <a:effectLst/>
                  <a:uLnTx/>
                  <a:uFillTx/>
                  <a:latin typeface="SVN-Poky's" panose="020B0606040200020203" pitchFamily="34" charset="0"/>
                  <a:ea typeface="+mn-ea"/>
                  <a:cs typeface="+mn-cs"/>
                </a:rPr>
                <a:t>V</a:t>
              </a:r>
              <a:r>
                <a:rPr kumimoji="0" lang="en-US" sz="7200" b="0" i="0" u="none" strike="noStrike" kern="1200" cap="none" spc="300" normalizeH="0" baseline="0" noProof="0" dirty="0">
                  <a:ln w="12700">
                    <a:solidFill>
                      <a:prstClr val="black"/>
                    </a:solidFill>
                  </a:ln>
                  <a:solidFill>
                    <a:srgbClr val="1B3D9F"/>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a:ln w="12700">
                    <a:solidFill>
                      <a:prstClr val="black"/>
                    </a:solidFill>
                  </a:ln>
                  <a:solidFill>
                    <a:srgbClr val="02AFAE"/>
                  </a:solidFill>
                  <a:effectLst/>
                  <a:uLnTx/>
                  <a:uFillTx/>
                  <a:latin typeface="SVN-Poky's" panose="020B0606040200020203" pitchFamily="34" charset="0"/>
                  <a:ea typeface="+mn-ea"/>
                  <a:cs typeface="+mn-cs"/>
                </a:rPr>
                <a:t>Ệ</a:t>
              </a:r>
              <a:r>
                <a:rPr kumimoji="0" lang="en-US" sz="7200" b="0" i="0" u="none" strike="noStrike" kern="1200" cap="none" spc="300" normalizeH="0" baseline="0" noProof="0" dirty="0">
                  <a:ln w="12700">
                    <a:solidFill>
                      <a:prstClr val="black"/>
                    </a:solidFill>
                  </a:ln>
                  <a:solidFill>
                    <a:srgbClr val="00A856"/>
                  </a:solidFill>
                  <a:effectLst/>
                  <a:uLnTx/>
                  <a:uFillTx/>
                  <a:latin typeface="SVN-Poky's" panose="020B0606040200020203" pitchFamily="34" charset="0"/>
                  <a:ea typeface="+mn-ea"/>
                  <a:cs typeface="+mn-cs"/>
                </a:rPr>
                <a:t>T</a:t>
              </a:r>
            </a:p>
          </p:txBody>
        </p:sp>
      </p:grpSp>
      <p:grpSp>
        <p:nvGrpSpPr>
          <p:cNvPr id="14" name="Group 13">
            <a:extLst>
              <a:ext uri="{FF2B5EF4-FFF2-40B4-BE49-F238E27FC236}">
                <a16:creationId xmlns:a16="http://schemas.microsoft.com/office/drawing/2014/main" id="{A484B344-9880-40CE-BB99-5C39EA55AECD}"/>
              </a:ext>
            </a:extLst>
          </p:cNvPr>
          <p:cNvGrpSpPr/>
          <p:nvPr/>
        </p:nvGrpSpPr>
        <p:grpSpPr>
          <a:xfrm>
            <a:off x="2251130" y="1917989"/>
            <a:ext cx="6627556" cy="4550186"/>
            <a:chOff x="2755474" y="2586423"/>
            <a:chExt cx="6627556" cy="4550186"/>
          </a:xfrm>
        </p:grpSpPr>
        <p:sp>
          <p:nvSpPr>
            <p:cNvPr id="15" name="TextBox 14">
              <a:extLst>
                <a:ext uri="{FF2B5EF4-FFF2-40B4-BE49-F238E27FC236}">
                  <a16:creationId xmlns:a16="http://schemas.microsoft.com/office/drawing/2014/main" id="{92EEC7B9-9663-40FF-8BD1-C7F3F1F363CA}"/>
                </a:ext>
              </a:extLst>
            </p:cNvPr>
            <p:cNvSpPr txBox="1"/>
            <p:nvPr/>
          </p:nvSpPr>
          <p:spPr>
            <a:xfrm>
              <a:off x="2755474" y="2612294"/>
              <a:ext cx="6619120"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HẸN GẶP LẠI</a:t>
              </a:r>
            </a:p>
          </p:txBody>
        </p:sp>
        <p:sp>
          <p:nvSpPr>
            <p:cNvPr id="16" name="TextBox 15">
              <a:extLst>
                <a:ext uri="{FF2B5EF4-FFF2-40B4-BE49-F238E27FC236}">
                  <a16:creationId xmlns:a16="http://schemas.microsoft.com/office/drawing/2014/main" id="{876B2F31-487F-46DD-B045-B454EB564FDC}"/>
                </a:ext>
              </a:extLst>
            </p:cNvPr>
            <p:cNvSpPr txBox="1"/>
            <p:nvPr/>
          </p:nvSpPr>
          <p:spPr>
            <a:xfrm>
              <a:off x="2763910" y="2586423"/>
              <a:ext cx="6619120"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HẸN GẶP LẠI</a:t>
              </a:r>
            </a:p>
          </p:txBody>
        </p:sp>
      </p:grpSp>
    </p:spTree>
    <p:extLst>
      <p:ext uri="{BB962C8B-B14F-4D97-AF65-F5344CB8AC3E}">
        <p14:creationId xmlns:p14="http://schemas.microsoft.com/office/powerpoint/2010/main" val="618416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80">
                                          <p:stCondLst>
                                            <p:cond delay="0"/>
                                          </p:stCondLst>
                                        </p:cTn>
                                        <p:tgtEl>
                                          <p:spTgt spid="14"/>
                                        </p:tgtEl>
                                      </p:cBhvr>
                                    </p:animEffect>
                                    <p:anim calcmode="lin" valueType="num">
                                      <p:cBhvr>
                                        <p:cTn id="1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 dur="26">
                                          <p:stCondLst>
                                            <p:cond delay="650"/>
                                          </p:stCondLst>
                                        </p:cTn>
                                        <p:tgtEl>
                                          <p:spTgt spid="14"/>
                                        </p:tgtEl>
                                      </p:cBhvr>
                                      <p:to x="100000" y="60000"/>
                                    </p:animScale>
                                    <p:animScale>
                                      <p:cBhvr>
                                        <p:cTn id="18" dur="166" decel="50000">
                                          <p:stCondLst>
                                            <p:cond delay="676"/>
                                          </p:stCondLst>
                                        </p:cTn>
                                        <p:tgtEl>
                                          <p:spTgt spid="14"/>
                                        </p:tgtEl>
                                      </p:cBhvr>
                                      <p:to x="100000" y="100000"/>
                                    </p:animScale>
                                    <p:animScale>
                                      <p:cBhvr>
                                        <p:cTn id="19" dur="26">
                                          <p:stCondLst>
                                            <p:cond delay="1312"/>
                                          </p:stCondLst>
                                        </p:cTn>
                                        <p:tgtEl>
                                          <p:spTgt spid="14"/>
                                        </p:tgtEl>
                                      </p:cBhvr>
                                      <p:to x="100000" y="80000"/>
                                    </p:animScale>
                                    <p:animScale>
                                      <p:cBhvr>
                                        <p:cTn id="20" dur="166" decel="50000">
                                          <p:stCondLst>
                                            <p:cond delay="1338"/>
                                          </p:stCondLst>
                                        </p:cTn>
                                        <p:tgtEl>
                                          <p:spTgt spid="14"/>
                                        </p:tgtEl>
                                      </p:cBhvr>
                                      <p:to x="100000" y="100000"/>
                                    </p:animScale>
                                    <p:animScale>
                                      <p:cBhvr>
                                        <p:cTn id="21" dur="26">
                                          <p:stCondLst>
                                            <p:cond delay="1642"/>
                                          </p:stCondLst>
                                        </p:cTn>
                                        <p:tgtEl>
                                          <p:spTgt spid="14"/>
                                        </p:tgtEl>
                                      </p:cBhvr>
                                      <p:to x="100000" y="90000"/>
                                    </p:animScale>
                                    <p:animScale>
                                      <p:cBhvr>
                                        <p:cTn id="22" dur="166" decel="50000">
                                          <p:stCondLst>
                                            <p:cond delay="1668"/>
                                          </p:stCondLst>
                                        </p:cTn>
                                        <p:tgtEl>
                                          <p:spTgt spid="14"/>
                                        </p:tgtEl>
                                      </p:cBhvr>
                                      <p:to x="100000" y="100000"/>
                                    </p:animScale>
                                    <p:animScale>
                                      <p:cBhvr>
                                        <p:cTn id="23" dur="26">
                                          <p:stCondLst>
                                            <p:cond delay="1808"/>
                                          </p:stCondLst>
                                        </p:cTn>
                                        <p:tgtEl>
                                          <p:spTgt spid="14"/>
                                        </p:tgtEl>
                                      </p:cBhvr>
                                      <p:to x="100000" y="95000"/>
                                    </p:animScale>
                                    <p:animScale>
                                      <p:cBhvr>
                                        <p:cTn id="24"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pic>
        <p:nvPicPr>
          <p:cNvPr id="23" name="Picture 22" descr="A snowy field with trees in the background&#10;&#10;Description automatically generated with low confidence">
            <a:extLst>
              <a:ext uri="{FF2B5EF4-FFF2-40B4-BE49-F238E27FC236}">
                <a16:creationId xmlns:a16="http://schemas.microsoft.com/office/drawing/2014/main" id="{1F1F600E-2A91-48A0-9F2B-B2F9C7959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0" y="-1280160"/>
            <a:ext cx="12207240" cy="8138160"/>
          </a:xfrm>
          <a:prstGeom prst="rect">
            <a:avLst/>
          </a:prstGeom>
        </p:spPr>
      </p:pic>
      <p:pic>
        <p:nvPicPr>
          <p:cNvPr id="25" name="Picture 24" descr="A group of trees with lights&#10;&#10;Description automatically generated with low confidence">
            <a:extLst>
              <a:ext uri="{FF2B5EF4-FFF2-40B4-BE49-F238E27FC236}">
                <a16:creationId xmlns:a16="http://schemas.microsoft.com/office/drawing/2014/main" id="{2EACF937-7044-4654-BC7D-3BA23B1BD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8409" y="-791871"/>
            <a:ext cx="4559591" cy="4857847"/>
          </a:xfrm>
          <a:prstGeom prst="rect">
            <a:avLst/>
          </a:prstGeom>
        </p:spPr>
      </p:pic>
      <p:pic>
        <p:nvPicPr>
          <p:cNvPr id="27" name="Picture 26" descr="A group of trees with lights&#10;&#10;Description automatically generated with low confidence">
            <a:extLst>
              <a:ext uri="{FF2B5EF4-FFF2-40B4-BE49-F238E27FC236}">
                <a16:creationId xmlns:a16="http://schemas.microsoft.com/office/drawing/2014/main" id="{49702581-3AFE-495D-99A0-27BCCDD4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3370"/>
            <a:ext cx="4410497" cy="4699000"/>
          </a:xfrm>
          <a:prstGeom prst="rect">
            <a:avLst/>
          </a:prstGeom>
        </p:spPr>
      </p:pic>
      <p:pic>
        <p:nvPicPr>
          <p:cNvPr id="21" name="Picture 20" descr="A picture containing house&#10;&#10;Description automatically generated">
            <a:extLst>
              <a:ext uri="{FF2B5EF4-FFF2-40B4-BE49-F238E27FC236}">
                <a16:creationId xmlns:a16="http://schemas.microsoft.com/office/drawing/2014/main" id="{3153F982-9780-4EA4-9314-9B44274D9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1691640"/>
            <a:ext cx="12192000" cy="3048000"/>
          </a:xfrm>
          <a:prstGeom prst="rect">
            <a:avLst/>
          </a:prstGeom>
        </p:spPr>
      </p:pic>
      <p:grpSp>
        <p:nvGrpSpPr>
          <p:cNvPr id="9" name="Group 8">
            <a:extLst>
              <a:ext uri="{FF2B5EF4-FFF2-40B4-BE49-F238E27FC236}">
                <a16:creationId xmlns:a16="http://schemas.microsoft.com/office/drawing/2014/main" id="{F2F38E25-A679-4374-85D8-8DB3620999D7}"/>
              </a:ext>
            </a:extLst>
          </p:cNvPr>
          <p:cNvGrpSpPr/>
          <p:nvPr/>
        </p:nvGrpSpPr>
        <p:grpSpPr>
          <a:xfrm>
            <a:off x="2604594" y="271113"/>
            <a:ext cx="5589974" cy="2182039"/>
            <a:chOff x="2622890" y="1771176"/>
            <a:chExt cx="5589974" cy="2182039"/>
          </a:xfrm>
        </p:grpSpPr>
        <p:grpSp>
          <p:nvGrpSpPr>
            <p:cNvPr id="10" name="Group 9">
              <a:extLst>
                <a:ext uri="{FF2B5EF4-FFF2-40B4-BE49-F238E27FC236}">
                  <a16:creationId xmlns:a16="http://schemas.microsoft.com/office/drawing/2014/main" id="{701B1FB2-AD8D-4CA1-9C6F-BC2460B4927B}"/>
                </a:ext>
              </a:extLst>
            </p:cNvPr>
            <p:cNvGrpSpPr/>
            <p:nvPr/>
          </p:nvGrpSpPr>
          <p:grpSpPr>
            <a:xfrm>
              <a:off x="2753135" y="1771176"/>
              <a:ext cx="5459729" cy="2182039"/>
              <a:chOff x="2753135" y="1771176"/>
              <a:chExt cx="5459729" cy="2182039"/>
            </a:xfrm>
          </p:grpSpPr>
          <p:sp>
            <p:nvSpPr>
              <p:cNvPr id="14" name="TextBox 13">
                <a:extLst>
                  <a:ext uri="{FF2B5EF4-FFF2-40B4-BE49-F238E27FC236}">
                    <a16:creationId xmlns:a16="http://schemas.microsoft.com/office/drawing/2014/main" id="{079AF903-1487-49DE-973E-22F1995CE5E6}"/>
                  </a:ext>
                </a:extLst>
              </p:cNvPr>
              <p:cNvSpPr txBox="1"/>
              <p:nvPr/>
            </p:nvSpPr>
            <p:spPr>
              <a:xfrm>
                <a:off x="2776814" y="1771176"/>
                <a:ext cx="5436050" cy="2164439"/>
              </a:xfrm>
              <a:prstGeom prst="rect">
                <a:avLst/>
              </a:prstGeom>
              <a:noFill/>
            </p:spPr>
            <p:txBody>
              <a:bodyPr wrap="square" rtlCol="0">
                <a:spAutoFit/>
              </a:bodyPr>
              <a:lstStyle/>
              <a:p>
                <a:pPr algn="ctr">
                  <a:lnSpc>
                    <a:spcPct val="150000"/>
                  </a:lnSpc>
                </a:pPr>
                <a:r>
                  <a:rPr lang="en-US" sz="4800">
                    <a:ln w="165100">
                      <a:solidFill>
                        <a:srgbClr val="0109C1"/>
                      </a:solidFill>
                    </a:ln>
                    <a:solidFill>
                      <a:srgbClr val="0109C1"/>
                    </a:solidFill>
                    <a:effectLst>
                      <a:outerShdw blurRad="50800" dist="38100" algn="l" rotWithShape="0">
                        <a:prstClr val="black">
                          <a:alpha val="40000"/>
                        </a:prstClr>
                      </a:outerShdw>
                    </a:effectLst>
                    <a:latin typeface="SVN-Poky's" panose="020B0606040200020203" pitchFamily="34" charset="0"/>
                  </a:rPr>
                  <a:t>Ông già mùa đông</a:t>
                </a:r>
              </a:p>
              <a:p>
                <a:pPr algn="ctr">
                  <a:lnSpc>
                    <a:spcPct val="150000"/>
                  </a:lnSpc>
                </a:pPr>
                <a:r>
                  <a:rPr lang="en-US" sz="4800">
                    <a:ln w="165100">
                      <a:solidFill>
                        <a:srgbClr val="0109C1"/>
                      </a:solidFill>
                    </a:ln>
                    <a:solidFill>
                      <a:srgbClr val="0109C1"/>
                    </a:solidFill>
                    <a:effectLst>
                      <a:outerShdw blurRad="50800" dist="38100" algn="l" rotWithShape="0">
                        <a:prstClr val="black">
                          <a:alpha val="40000"/>
                        </a:prstClr>
                      </a:outerShdw>
                    </a:effectLst>
                    <a:latin typeface="SVN-Poky's" panose="020B0606040200020203" pitchFamily="34" charset="0"/>
                  </a:rPr>
                  <a:t>cô bé tuyết</a:t>
                </a:r>
              </a:p>
            </p:txBody>
          </p:sp>
          <p:sp>
            <p:nvSpPr>
              <p:cNvPr id="15" name="TextBox 14">
                <a:extLst>
                  <a:ext uri="{FF2B5EF4-FFF2-40B4-BE49-F238E27FC236}">
                    <a16:creationId xmlns:a16="http://schemas.microsoft.com/office/drawing/2014/main" id="{1BE6581A-0A09-43B3-8A2B-58DF62889172}"/>
                  </a:ext>
                </a:extLst>
              </p:cNvPr>
              <p:cNvSpPr txBox="1"/>
              <p:nvPr/>
            </p:nvSpPr>
            <p:spPr>
              <a:xfrm>
                <a:off x="2753135" y="1788776"/>
                <a:ext cx="5436050" cy="2164439"/>
              </a:xfrm>
              <a:prstGeom prst="rect">
                <a:avLst/>
              </a:prstGeom>
              <a:noFill/>
            </p:spPr>
            <p:txBody>
              <a:bodyPr wrap="square" rtlCol="0">
                <a:spAutoFit/>
                <a:scene3d>
                  <a:camera prst="orthographicFront"/>
                  <a:lightRig rig="threePt" dir="t"/>
                </a:scene3d>
                <a:sp3d extrusionH="57150">
                  <a:bevelT w="57150" h="38100" prst="hardEdge"/>
                </a:sp3d>
              </a:bodyPr>
              <a:lstStyle/>
              <a:p>
                <a:pPr algn="ctr">
                  <a:lnSpc>
                    <a:spcPct val="150000"/>
                  </a:lnSpc>
                </a:pPr>
                <a:r>
                  <a:rPr lang="en-US" sz="4800">
                    <a:ln w="22225">
                      <a:solidFill>
                        <a:srgbClr val="002060"/>
                      </a:solidFill>
                    </a:ln>
                    <a:solidFill>
                      <a:schemeClr val="bg1"/>
                    </a:solidFill>
                    <a:effectLst>
                      <a:outerShdw blurRad="50800" dist="38100" algn="l" rotWithShape="0">
                        <a:prstClr val="black">
                          <a:alpha val="40000"/>
                        </a:prstClr>
                      </a:outerShdw>
                    </a:effectLst>
                    <a:latin typeface="SVN-Poky's" panose="020B0606040200020203" pitchFamily="34" charset="0"/>
                  </a:rPr>
                  <a:t>Ông già mùa đông</a:t>
                </a:r>
              </a:p>
              <a:p>
                <a:pPr algn="ctr">
                  <a:lnSpc>
                    <a:spcPct val="150000"/>
                  </a:lnSpc>
                </a:pPr>
                <a:r>
                  <a:rPr lang="en-US" sz="4800">
                    <a:ln w="22225">
                      <a:solidFill>
                        <a:srgbClr val="002060"/>
                      </a:solidFill>
                    </a:ln>
                    <a:solidFill>
                      <a:schemeClr val="bg1"/>
                    </a:solidFill>
                    <a:effectLst>
                      <a:outerShdw blurRad="50800" dist="38100" algn="l" rotWithShape="0">
                        <a:prstClr val="black">
                          <a:alpha val="40000"/>
                        </a:prstClr>
                      </a:outerShdw>
                    </a:effectLst>
                    <a:latin typeface="SVN-Poky's" panose="020B0606040200020203" pitchFamily="34" charset="0"/>
                  </a:rPr>
                  <a:t>cô bé tuyết</a:t>
                </a:r>
              </a:p>
            </p:txBody>
          </p:sp>
        </p:grpSp>
        <p:grpSp>
          <p:nvGrpSpPr>
            <p:cNvPr id="11" name="Group 10">
              <a:extLst>
                <a:ext uri="{FF2B5EF4-FFF2-40B4-BE49-F238E27FC236}">
                  <a16:creationId xmlns:a16="http://schemas.microsoft.com/office/drawing/2014/main" id="{4567B7AC-02C5-4BD7-A206-D4FAA29731C3}"/>
                </a:ext>
              </a:extLst>
            </p:cNvPr>
            <p:cNvGrpSpPr/>
            <p:nvPr/>
          </p:nvGrpSpPr>
          <p:grpSpPr>
            <a:xfrm>
              <a:off x="2622890" y="2566956"/>
              <a:ext cx="5436050" cy="675051"/>
              <a:chOff x="2883380" y="1774117"/>
              <a:chExt cx="5436050" cy="675051"/>
            </a:xfrm>
          </p:grpSpPr>
          <p:sp>
            <p:nvSpPr>
              <p:cNvPr id="12" name="TextBox 11">
                <a:extLst>
                  <a:ext uri="{FF2B5EF4-FFF2-40B4-BE49-F238E27FC236}">
                    <a16:creationId xmlns:a16="http://schemas.microsoft.com/office/drawing/2014/main" id="{D68034B0-72BB-4827-8530-DA5995B8CEDC}"/>
                  </a:ext>
                </a:extLst>
              </p:cNvPr>
              <p:cNvSpPr txBox="1"/>
              <p:nvPr/>
            </p:nvSpPr>
            <p:spPr>
              <a:xfrm>
                <a:off x="2883380" y="1774117"/>
                <a:ext cx="5436050" cy="654731"/>
              </a:xfrm>
              <a:prstGeom prst="rect">
                <a:avLst/>
              </a:prstGeom>
              <a:noFill/>
            </p:spPr>
            <p:txBody>
              <a:bodyPr wrap="square" rtlCol="0">
                <a:spAutoFit/>
              </a:bodyPr>
              <a:lstStyle/>
              <a:p>
                <a:pPr algn="ctr">
                  <a:lnSpc>
                    <a:spcPct val="150000"/>
                  </a:lnSpc>
                </a:pPr>
                <a:r>
                  <a:rPr lang="en-US" sz="2800">
                    <a:ln w="165100">
                      <a:solidFill>
                        <a:schemeClr val="accent5">
                          <a:lumMod val="60000"/>
                          <a:lumOff val="40000"/>
                        </a:schemeClr>
                      </a:solidFill>
                    </a:ln>
                    <a:solidFill>
                      <a:schemeClr val="accent5">
                        <a:lumMod val="60000"/>
                        <a:lumOff val="40000"/>
                      </a:schemeClr>
                    </a:solidFill>
                    <a:effectLst>
                      <a:outerShdw blurRad="50800" dist="38100" algn="l" rotWithShape="0">
                        <a:prstClr val="black">
                          <a:alpha val="40000"/>
                        </a:prstClr>
                      </a:outerShdw>
                    </a:effectLst>
                    <a:latin typeface="SVN-Poky's" panose="020B0606040200020203" pitchFamily="34" charset="0"/>
                  </a:rPr>
                  <a:t>và</a:t>
                </a:r>
              </a:p>
            </p:txBody>
          </p:sp>
          <p:sp>
            <p:nvSpPr>
              <p:cNvPr id="13" name="TextBox 12">
                <a:extLst>
                  <a:ext uri="{FF2B5EF4-FFF2-40B4-BE49-F238E27FC236}">
                    <a16:creationId xmlns:a16="http://schemas.microsoft.com/office/drawing/2014/main" id="{E352AE69-3708-4B93-A80E-E636C19B9614}"/>
                  </a:ext>
                </a:extLst>
              </p:cNvPr>
              <p:cNvSpPr txBox="1"/>
              <p:nvPr/>
            </p:nvSpPr>
            <p:spPr>
              <a:xfrm>
                <a:off x="2883380" y="1794437"/>
                <a:ext cx="5436050" cy="654731"/>
              </a:xfrm>
              <a:prstGeom prst="rect">
                <a:avLst/>
              </a:prstGeom>
              <a:noFill/>
            </p:spPr>
            <p:txBody>
              <a:bodyPr wrap="square" rtlCol="0">
                <a:spAutoFit/>
              </a:bodyPr>
              <a:lstStyle/>
              <a:p>
                <a:pPr algn="ctr">
                  <a:lnSpc>
                    <a:spcPct val="150000"/>
                  </a:lnSpc>
                </a:pPr>
                <a:r>
                  <a:rPr lang="en-US" sz="2800">
                    <a:ln w="22225">
                      <a:solidFill>
                        <a:srgbClr val="002060"/>
                      </a:solidFill>
                    </a:ln>
                    <a:solidFill>
                      <a:schemeClr val="bg1"/>
                    </a:solidFill>
                    <a:effectLst>
                      <a:outerShdw blurRad="50800" dist="38100" algn="l" rotWithShape="0">
                        <a:prstClr val="black">
                          <a:alpha val="40000"/>
                        </a:prstClr>
                      </a:outerShdw>
                    </a:effectLst>
                    <a:latin typeface="SVN-Poky's" panose="020B0606040200020203" pitchFamily="34" charset="0"/>
                  </a:rPr>
                  <a:t>và</a:t>
                </a:r>
              </a:p>
            </p:txBody>
          </p:sp>
        </p:grpSp>
      </p:grpSp>
      <p:pic>
        <p:nvPicPr>
          <p:cNvPr id="17" name="Picture 16">
            <a:extLst>
              <a:ext uri="{FF2B5EF4-FFF2-40B4-BE49-F238E27FC236}">
                <a16:creationId xmlns:a16="http://schemas.microsoft.com/office/drawing/2014/main" id="{272C6646-7C77-4D20-B2FB-24D640EE3D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37" b="90000" l="10000" r="90000">
                        <a14:foregroundMark x1="49571" y1="8704" x2="49571" y2="8704"/>
                        <a14:foregroundMark x1="45286" y1="5741" x2="45286" y2="5741"/>
                        <a14:foregroundMark x1="21429" y1="4444" x2="21429" y2="4444"/>
                        <a14:foregroundMark x1="20571" y1="2037" x2="20571" y2="2037"/>
                        <a14:foregroundMark x1="73000" y1="35833" x2="73000" y2="35833"/>
                        <a14:foregroundMark x1="62857" y1="23241" x2="62857" y2="23241"/>
                        <a14:foregroundMark x1="66571" y1="23611" x2="66571" y2="23611"/>
                        <a14:foregroundMark x1="69286" y1="20648" x2="60143" y2="27685"/>
                        <a14:foregroundMark x1="59714" y1="14907" x2="65857" y2="16481"/>
                        <a14:foregroundMark x1="20571" y1="23519" x2="20429" y2="27407"/>
                        <a14:foregroundMark x1="29714" y1="18519" x2="36000" y2="16759"/>
                        <a14:foregroundMark x1="25429" y1="39815" x2="26143" y2="49074"/>
                        <a14:foregroundMark x1="26143" y1="49074" x2="26143" y2="49074"/>
                        <a14:foregroundMark x1="48000" y1="43981" x2="53143" y2="68796"/>
                        <a14:foregroundMark x1="56571" y1="50000" x2="47857" y2="82685"/>
                        <a14:foregroundMark x1="25857" y1="83148" x2="49857" y2="86019"/>
                        <a14:foregroundMark x1="49857" y1="86019" x2="53286" y2="85833"/>
                        <a14:foregroundMark x1="59286" y1="77685" x2="57000" y2="88056"/>
                        <a14:foregroundMark x1="57000" y1="88056" x2="56857" y2="88148"/>
                        <a14:foregroundMark x1="68143" y1="82685" x2="65286" y2="89907"/>
                        <a14:foregroundMark x1="78286" y1="35741" x2="78286" y2="35741"/>
                        <a14:foregroundMark x1="74714" y1="35556" x2="72143" y2="37963"/>
                        <a14:foregroundMark x1="74143" y1="40000" x2="74143" y2="40000"/>
                        <a14:foregroundMark x1="73286" y1="45463" x2="73286" y2="52315"/>
                        <a14:foregroundMark x1="29000" y1="50648" x2="29000" y2="50648"/>
                        <a14:foregroundMark x1="23000" y1="37870" x2="23429" y2="42407"/>
                      </a14:backgroundRemoval>
                    </a14:imgEffect>
                  </a14:imgLayer>
                </a14:imgProps>
              </a:ext>
            </a:extLst>
          </a:blip>
          <a:stretch>
            <a:fillRect/>
          </a:stretch>
        </p:blipFill>
        <p:spPr>
          <a:xfrm>
            <a:off x="-228600" y="476545"/>
            <a:ext cx="4445000" cy="6858000"/>
          </a:xfrm>
          <a:prstGeom prst="rect">
            <a:avLst/>
          </a:prstGeom>
        </p:spPr>
      </p:pic>
      <p:grpSp>
        <p:nvGrpSpPr>
          <p:cNvPr id="4" name="Group 3">
            <a:extLst>
              <a:ext uri="{FF2B5EF4-FFF2-40B4-BE49-F238E27FC236}">
                <a16:creationId xmlns:a16="http://schemas.microsoft.com/office/drawing/2014/main" id="{7428E1AE-48CF-4080-A4C2-04DC32B50548}"/>
              </a:ext>
            </a:extLst>
          </p:cNvPr>
          <p:cNvGrpSpPr/>
          <p:nvPr/>
        </p:nvGrpSpPr>
        <p:grpSpPr>
          <a:xfrm>
            <a:off x="4727128" y="4170869"/>
            <a:ext cx="6772445" cy="2361234"/>
            <a:chOff x="4727129" y="4422221"/>
            <a:chExt cx="6546684" cy="2109881"/>
          </a:xfrm>
        </p:grpSpPr>
        <p:sp>
          <p:nvSpPr>
            <p:cNvPr id="3" name="Rectangle: Rounded Corners 2">
              <a:extLst>
                <a:ext uri="{FF2B5EF4-FFF2-40B4-BE49-F238E27FC236}">
                  <a16:creationId xmlns:a16="http://schemas.microsoft.com/office/drawing/2014/main" id="{95DE763B-CD73-4B61-B9AE-541CD4F2DF49}"/>
                </a:ext>
              </a:extLst>
            </p:cNvPr>
            <p:cNvSpPr/>
            <p:nvPr/>
          </p:nvSpPr>
          <p:spPr>
            <a:xfrm>
              <a:off x="4727129" y="4422221"/>
              <a:ext cx="6546684" cy="2109881"/>
            </a:xfrm>
            <a:prstGeom prst="roundRect">
              <a:avLst/>
            </a:prstGeom>
            <a:solidFill>
              <a:srgbClr val="B4DFE2"/>
            </a:solidFill>
            <a:ln w="28575">
              <a:solidFill>
                <a:srgbClr val="0109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27E7555-D782-4242-9711-F6482582906A}"/>
                </a:ext>
              </a:extLst>
            </p:cNvPr>
            <p:cNvSpPr/>
            <p:nvPr/>
          </p:nvSpPr>
          <p:spPr>
            <a:xfrm>
              <a:off x="4921226" y="4572701"/>
              <a:ext cx="6226273" cy="1808922"/>
            </a:xfrm>
            <a:prstGeom prst="roundRect">
              <a:avLst/>
            </a:prstGeom>
            <a:solidFill>
              <a:schemeClr val="bg1"/>
            </a:solidFill>
            <a:ln w="28575">
              <a:solidFill>
                <a:srgbClr val="0109C1"/>
              </a:solidFill>
              <a:prstDash val="dash"/>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F68E4535-95C4-499F-B522-B5034B56FA0C}"/>
              </a:ext>
            </a:extLst>
          </p:cNvPr>
          <p:cNvSpPr txBox="1"/>
          <p:nvPr/>
        </p:nvSpPr>
        <p:spPr>
          <a:xfrm>
            <a:off x="6455741" y="4347220"/>
            <a:ext cx="3315218" cy="584775"/>
          </a:xfrm>
          <a:prstGeom prst="rect">
            <a:avLst/>
          </a:prstGeom>
          <a:noFill/>
        </p:spPr>
        <p:txBody>
          <a:bodyPr wrap="square" rtlCol="0">
            <a:spAutoFit/>
          </a:bodyPr>
          <a:lstStyle/>
          <a:p>
            <a:r>
              <a:rPr lang="en-US" sz="3200" b="1">
                <a:solidFill>
                  <a:srgbClr val="0109C1"/>
                </a:solidFill>
              </a:rPr>
              <a:t>Ông già mùa đông</a:t>
            </a:r>
          </a:p>
        </p:txBody>
      </p:sp>
      <p:sp>
        <p:nvSpPr>
          <p:cNvPr id="24" name="TextBox 23">
            <a:extLst>
              <a:ext uri="{FF2B5EF4-FFF2-40B4-BE49-F238E27FC236}">
                <a16:creationId xmlns:a16="http://schemas.microsoft.com/office/drawing/2014/main" id="{D372D4BA-F1B1-45CD-ACBE-FCA7605BFAAE}"/>
              </a:ext>
            </a:extLst>
          </p:cNvPr>
          <p:cNvSpPr txBox="1"/>
          <p:nvPr/>
        </p:nvSpPr>
        <p:spPr>
          <a:xfrm>
            <a:off x="5083626" y="4913920"/>
            <a:ext cx="4690388" cy="461665"/>
          </a:xfrm>
          <a:prstGeom prst="rect">
            <a:avLst/>
          </a:prstGeom>
          <a:noFill/>
        </p:spPr>
        <p:txBody>
          <a:bodyPr wrap="square" rtlCol="0">
            <a:spAutoFit/>
          </a:bodyPr>
          <a:lstStyle/>
          <a:p>
            <a:r>
              <a:rPr lang="en-US" sz="2400"/>
              <a:t>Là vị phúc thần của người Nga.</a:t>
            </a:r>
          </a:p>
        </p:txBody>
      </p:sp>
      <p:sp>
        <p:nvSpPr>
          <p:cNvPr id="26" name="TextBox 25">
            <a:extLst>
              <a:ext uri="{FF2B5EF4-FFF2-40B4-BE49-F238E27FC236}">
                <a16:creationId xmlns:a16="http://schemas.microsoft.com/office/drawing/2014/main" id="{C6124383-6F5C-4C3B-946E-94EFD4492796}"/>
              </a:ext>
            </a:extLst>
          </p:cNvPr>
          <p:cNvSpPr txBox="1"/>
          <p:nvPr/>
        </p:nvSpPr>
        <p:spPr>
          <a:xfrm>
            <a:off x="5014052" y="5357510"/>
            <a:ext cx="6253579" cy="461665"/>
          </a:xfrm>
          <a:prstGeom prst="rect">
            <a:avLst/>
          </a:prstGeom>
          <a:noFill/>
        </p:spPr>
        <p:txBody>
          <a:bodyPr wrap="square" rtlCol="0">
            <a:spAutoFit/>
          </a:bodyPr>
          <a:lstStyle/>
          <a:p>
            <a:pPr marL="0" lvl="1"/>
            <a:r>
              <a:rPr lang="en-US" sz="2400"/>
              <a:t>Ông phát quà cho trẻ nhỏ vào Lễ hội Mùa Đông.</a:t>
            </a:r>
          </a:p>
        </p:txBody>
      </p:sp>
      <p:sp>
        <p:nvSpPr>
          <p:cNvPr id="30" name="TextBox 29">
            <a:extLst>
              <a:ext uri="{FF2B5EF4-FFF2-40B4-BE49-F238E27FC236}">
                <a16:creationId xmlns:a16="http://schemas.microsoft.com/office/drawing/2014/main" id="{C00F9A21-BE50-46D2-8582-AEF35C3FF850}"/>
              </a:ext>
            </a:extLst>
          </p:cNvPr>
          <p:cNvSpPr txBox="1"/>
          <p:nvPr/>
        </p:nvSpPr>
        <p:spPr>
          <a:xfrm>
            <a:off x="5021620" y="5801100"/>
            <a:ext cx="6253579" cy="461665"/>
          </a:xfrm>
          <a:prstGeom prst="rect">
            <a:avLst/>
          </a:prstGeom>
          <a:noFill/>
        </p:spPr>
        <p:txBody>
          <a:bodyPr wrap="square" rtlCol="0">
            <a:spAutoFit/>
          </a:bodyPr>
          <a:lstStyle/>
          <a:p>
            <a:pPr marL="0" lvl="1"/>
            <a:r>
              <a:rPr lang="en-US" sz="2400"/>
              <a:t>Ông có cháu gái là cô bé tuyết làm phụ tá.</a:t>
            </a:r>
          </a:p>
        </p:txBody>
      </p:sp>
      <p:pic>
        <p:nvPicPr>
          <p:cNvPr id="2052" name="Picture 4" descr="Snegurochka by Ngaladel on deviantART | Винтажная открытка, Новогодние  открытки, Рисунки">
            <a:extLst>
              <a:ext uri="{FF2B5EF4-FFF2-40B4-BE49-F238E27FC236}">
                <a16:creationId xmlns:a16="http://schemas.microsoft.com/office/drawing/2014/main" id="{9FE503DE-279A-4B0C-A800-25BCB2FB0FF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18648" y1="20133" x2="18648" y2="20133"/>
                        <a14:foregroundMark x1="36546" y1="36467" x2="61577" y2="66333"/>
                        <a14:foregroundMark x1="47434" y1="56800" x2="48561" y2="73867"/>
                        <a14:foregroundMark x1="44806" y1="60400" x2="37672" y2="74200"/>
                        <a14:foregroundMark x1="37672" y1="74200" x2="37672" y2="74467"/>
                        <a14:foregroundMark x1="48310" y1="60867" x2="58198" y2="70200"/>
                        <a14:foregroundMark x1="58198" y1="70200" x2="83354" y2="82867"/>
                        <a14:foregroundMark x1="66834" y1="66667" x2="84731" y2="82467"/>
                        <a14:foregroundMark x1="79349" y1="73133" x2="79850" y2="73733"/>
                        <a14:foregroundMark x1="31164" y1="65600" x2="33917" y2="73333"/>
                        <a14:foregroundMark x1="31414" y1="66467" x2="31915" y2="80400"/>
                        <a14:foregroundMark x1="31915" y1="80400" x2="33041" y2="81400"/>
                        <a14:foregroundMark x1="31164" y1="56333" x2="33917" y2="63867"/>
                        <a14:foregroundMark x1="19399" y1="36200" x2="19399" y2="36200"/>
                        <a14:foregroundMark x1="21652" y1="33133" x2="19149" y2="41400"/>
                        <a14:foregroundMark x1="18899" y1="40267" x2="26033" y2="49267"/>
                        <a14:foregroundMark x1="26033" y1="48400" x2="30663" y2="56200"/>
                        <a14:foregroundMark x1="18148" y1="19067" x2="18148" y2="19067"/>
                        <a14:foregroundMark x1="18773" y1="18867" x2="18773" y2="18867"/>
                        <a14:foregroundMark x1="18773" y1="18800" x2="18773" y2="20333"/>
                        <a14:foregroundMark x1="17522" y1="18800" x2="17647" y2="20400"/>
                        <a14:backgroundMark x1="83730" y1="32000" x2="83730" y2="32000"/>
                        <a14:backgroundMark x1="78598" y1="28267" x2="84481" y2="33733"/>
                        <a14:backgroundMark x1="84481" y1="33733" x2="84481" y2="33733"/>
                      </a14:backgroundRemoval>
                    </a14:imgEffect>
                  </a14:imgLayer>
                </a14:imgProps>
              </a:ext>
              <a:ext uri="{28A0092B-C50C-407E-A947-70E740481C1C}">
                <a14:useLocalDpi xmlns:a14="http://schemas.microsoft.com/office/drawing/2010/main" val="0"/>
              </a:ext>
            </a:extLst>
          </a:blip>
          <a:srcRect/>
          <a:stretch>
            <a:fillRect/>
          </a:stretch>
        </p:blipFill>
        <p:spPr bwMode="auto">
          <a:xfrm>
            <a:off x="10723591" y="4103835"/>
            <a:ext cx="1661469" cy="311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73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fade">
                                      <p:cBhvr>
                                        <p:cTn id="3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6"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4A285A-4FBE-4AD7-82E7-F32EB30B3955}"/>
              </a:ext>
            </a:extLst>
          </p:cNvPr>
          <p:cNvGrpSpPr/>
          <p:nvPr/>
        </p:nvGrpSpPr>
        <p:grpSpPr>
          <a:xfrm>
            <a:off x="7387587" y="1843873"/>
            <a:ext cx="4611456" cy="2202566"/>
            <a:chOff x="7387587" y="1765043"/>
            <a:chExt cx="4611456" cy="2202566"/>
          </a:xfrm>
        </p:grpSpPr>
        <p:pic>
          <p:nvPicPr>
            <p:cNvPr id="11" name="Picture 10" descr="A picture containing text&#10;&#10;Description automatically generated">
              <a:extLst>
                <a:ext uri="{FF2B5EF4-FFF2-40B4-BE49-F238E27FC236}">
                  <a16:creationId xmlns:a16="http://schemas.microsoft.com/office/drawing/2014/main" id="{F851D4E6-AFD8-4F47-A237-FC38D1FD2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27811" y="1765043"/>
              <a:ext cx="4171232" cy="2202566"/>
            </a:xfrm>
            <a:prstGeom prst="rect">
              <a:avLst/>
            </a:prstGeom>
          </p:spPr>
        </p:pic>
        <p:sp>
          <p:nvSpPr>
            <p:cNvPr id="4" name="TextBox 3">
              <a:extLst>
                <a:ext uri="{FF2B5EF4-FFF2-40B4-BE49-F238E27FC236}">
                  <a16:creationId xmlns:a16="http://schemas.microsoft.com/office/drawing/2014/main" id="{4F7779AE-0385-40C9-B17E-67453F1C364B}"/>
                </a:ext>
              </a:extLst>
            </p:cNvPr>
            <p:cNvSpPr txBox="1"/>
            <p:nvPr/>
          </p:nvSpPr>
          <p:spPr>
            <a:xfrm>
              <a:off x="7387587" y="2488459"/>
              <a:ext cx="4230666" cy="1077218"/>
            </a:xfrm>
            <a:prstGeom prst="rect">
              <a:avLst/>
            </a:prstGeom>
            <a:noFill/>
          </p:spPr>
          <p:txBody>
            <a:bodyPr wrap="square" rtlCol="0">
              <a:spAutoFit/>
            </a:bodyPr>
            <a:lstStyle/>
            <a:p>
              <a:pPr algn="ctr"/>
              <a:r>
                <a:rPr lang="en-US" sz="3200"/>
                <a:t>Phỏng đoán </a:t>
              </a:r>
            </a:p>
            <a:p>
              <a:pPr algn="ctr"/>
              <a:r>
                <a:rPr lang="en-US" sz="3200"/>
                <a:t>nội dung truyện</a:t>
              </a:r>
            </a:p>
          </p:txBody>
        </p:sp>
      </p:grpSp>
      <p:pic>
        <p:nvPicPr>
          <p:cNvPr id="2" name="Picture 1">
            <a:extLst>
              <a:ext uri="{FF2B5EF4-FFF2-40B4-BE49-F238E27FC236}">
                <a16:creationId xmlns:a16="http://schemas.microsoft.com/office/drawing/2014/main" id="{451FF15D-2908-4561-A23B-EE9E2DFCBB70}"/>
              </a:ext>
            </a:extLst>
          </p:cNvPr>
          <p:cNvPicPr>
            <a:picLocks noChangeAspect="1"/>
          </p:cNvPicPr>
          <p:nvPr/>
        </p:nvPicPr>
        <p:blipFill rotWithShape="1">
          <a:blip r:embed="rId4"/>
          <a:srcRect t="27813" b="25018"/>
          <a:stretch/>
        </p:blipFill>
        <p:spPr>
          <a:xfrm>
            <a:off x="1112161" y="378730"/>
            <a:ext cx="5820082" cy="6100540"/>
          </a:xfrm>
          <a:prstGeom prst="rect">
            <a:avLst/>
          </a:prstGeom>
        </p:spPr>
      </p:pic>
      <p:pic>
        <p:nvPicPr>
          <p:cNvPr id="3074" name="Picture 2" descr="Girl wearing safari outfit cartoon character sticker">
            <a:extLst>
              <a:ext uri="{FF2B5EF4-FFF2-40B4-BE49-F238E27FC236}">
                <a16:creationId xmlns:a16="http://schemas.microsoft.com/office/drawing/2014/main" id="{8B74ABE1-11A5-4EFD-83B5-2BB804D69C5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09" b="89936" l="9936" r="89744">
                        <a14:foregroundMark x1="34615" y1="11502" x2="34615" y2="11502"/>
                        <a14:foregroundMark x1="44231" y1="6709" x2="44231" y2="6709"/>
                      </a14:backgroundRemoval>
                    </a14:imgEffect>
                  </a14:imgLayer>
                </a14:imgProps>
              </a:ext>
              <a:ext uri="{28A0092B-C50C-407E-A947-70E740481C1C}">
                <a14:useLocalDpi xmlns:a14="http://schemas.microsoft.com/office/drawing/2010/main" val="0"/>
              </a:ext>
            </a:extLst>
          </a:blip>
          <a:srcRect/>
          <a:stretch>
            <a:fillRect/>
          </a:stretch>
        </p:blipFill>
        <p:spPr bwMode="auto">
          <a:xfrm>
            <a:off x="-242751" y="2758965"/>
            <a:ext cx="2284380" cy="45834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fari girl using magnifying glass cartoon character sticker">
            <a:extLst>
              <a:ext uri="{FF2B5EF4-FFF2-40B4-BE49-F238E27FC236}">
                <a16:creationId xmlns:a16="http://schemas.microsoft.com/office/drawing/2014/main" id="{D8577156-3E5A-4179-98E4-0C9BE71E59D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50" b="90735" l="6122" r="89796">
                        <a14:foregroundMark x1="39541" y1="6709" x2="39541" y2="6709"/>
                        <a14:foregroundMark x1="64031" y1="28914" x2="64031" y2="28914"/>
                        <a14:foregroundMark x1="21429" y1="55751" x2="21429" y2="55751"/>
                        <a14:foregroundMark x1="23469" y1="52875" x2="23469" y2="52875"/>
                        <a14:foregroundMark x1="9694" y1="25399" x2="9694" y2="25879"/>
                        <a14:foregroundMark x1="9184" y1="26518" x2="8929" y2="26677"/>
                        <a14:foregroundMark x1="43878" y1="90735" x2="43878" y2="90735"/>
                        <a14:foregroundMark x1="81378" y1="26358" x2="81378" y2="26358"/>
                        <a14:foregroundMark x1="65816" y1="30511" x2="65816" y2="30511"/>
                        <a14:foregroundMark x1="6122" y1="32428" x2="6122" y2="3242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55826" y="1269740"/>
            <a:ext cx="2191155" cy="34991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DB69BD-D369-4BCC-99D7-A2B9D786B6AC}"/>
              </a:ext>
            </a:extLst>
          </p:cNvPr>
          <p:cNvGrpSpPr/>
          <p:nvPr/>
        </p:nvGrpSpPr>
        <p:grpSpPr>
          <a:xfrm>
            <a:off x="8139925" y="183592"/>
            <a:ext cx="3230880" cy="2123658"/>
            <a:chOff x="8660187" y="183592"/>
            <a:chExt cx="3230880" cy="2123658"/>
          </a:xfrm>
        </p:grpSpPr>
        <p:sp>
          <p:nvSpPr>
            <p:cNvPr id="3" name="TextBox 2">
              <a:extLst>
                <a:ext uri="{FF2B5EF4-FFF2-40B4-BE49-F238E27FC236}">
                  <a16:creationId xmlns:a16="http://schemas.microsoft.com/office/drawing/2014/main" id="{9BC906F7-81EF-478E-9A99-7B0E9FF943C1}"/>
                </a:ext>
              </a:extLst>
            </p:cNvPr>
            <p:cNvSpPr txBox="1"/>
            <p:nvPr/>
          </p:nvSpPr>
          <p:spPr>
            <a:xfrm>
              <a:off x="8660187" y="183592"/>
              <a:ext cx="32308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schemeClr val="bg1"/>
                    </a:solidFill>
                  </a:ln>
                  <a:solidFill>
                    <a:schemeClr val="bg1"/>
                  </a:solidFill>
                  <a:effectLst>
                    <a:outerShdw blurRad="50800" dist="38100" dir="2700000" algn="tl" rotWithShape="0">
                      <a:prstClr val="black">
                        <a:alpha val="40000"/>
                      </a:prstClr>
                    </a:outerShdw>
                  </a:effectLst>
                  <a:uLnTx/>
                  <a:uFillTx/>
                  <a:latin typeface="UVN Banh Mi" pitchFamily="2" charset="0"/>
                </a:rPr>
                <a:t>Thử tài thám tử</a:t>
              </a:r>
            </a:p>
          </p:txBody>
        </p:sp>
        <p:sp>
          <p:nvSpPr>
            <p:cNvPr id="10" name="TextBox 9">
              <a:extLst>
                <a:ext uri="{FF2B5EF4-FFF2-40B4-BE49-F238E27FC236}">
                  <a16:creationId xmlns:a16="http://schemas.microsoft.com/office/drawing/2014/main" id="{C0819725-D119-4401-A312-A7C95AC6A950}"/>
                </a:ext>
              </a:extLst>
            </p:cNvPr>
            <p:cNvSpPr txBox="1"/>
            <p:nvPr/>
          </p:nvSpPr>
          <p:spPr>
            <a:xfrm>
              <a:off x="8660187" y="183592"/>
              <a:ext cx="32308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solidFill>
                      <a:sysClr val="windowText" lastClr="000000"/>
                    </a:solidFill>
                  </a:ln>
                  <a:solidFill>
                    <a:srgbClr val="0109C1"/>
                  </a:solidFill>
                  <a:effectLst>
                    <a:outerShdw blurRad="50800" dist="38100" dir="2700000" algn="tl" rotWithShape="0">
                      <a:prstClr val="black">
                        <a:alpha val="40000"/>
                      </a:prstClr>
                    </a:outerShdw>
                  </a:effectLst>
                  <a:uLnTx/>
                  <a:uFillTx/>
                  <a:latin typeface="UVN Banh Mi" pitchFamily="2" charset="0"/>
                </a:rPr>
                <a:t>Thử tài thám tử</a:t>
              </a:r>
            </a:p>
          </p:txBody>
        </p:sp>
      </p:grpSp>
      <p:pic>
        <p:nvPicPr>
          <p:cNvPr id="14" name="Picture 13" descr="Shape&#10;&#10;Description automatically generated">
            <a:extLst>
              <a:ext uri="{FF2B5EF4-FFF2-40B4-BE49-F238E27FC236}">
                <a16:creationId xmlns:a16="http://schemas.microsoft.com/office/drawing/2014/main" id="{7120A6CA-0DBA-4758-977D-C69C6BD501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39641" flipH="1">
            <a:off x="6750684" y="4434393"/>
            <a:ext cx="3322327" cy="1391415"/>
          </a:xfrm>
          <a:prstGeom prst="rect">
            <a:avLst/>
          </a:prstGeom>
        </p:spPr>
      </p:pic>
    </p:spTree>
    <p:extLst>
      <p:ext uri="{BB962C8B-B14F-4D97-AF65-F5344CB8AC3E}">
        <p14:creationId xmlns:p14="http://schemas.microsoft.com/office/powerpoint/2010/main" val="39492605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par>
                          <p:cTn id="24" fill="hold">
                            <p:stCondLst>
                              <p:cond delay="2000"/>
                            </p:stCondLst>
                            <p:childTnLst>
                              <p:par>
                                <p:cTn id="25" presetID="12" presetClass="entr" presetSubtype="2" fill="hold" nodeType="afterEffect">
                                  <p:stCondLst>
                                    <p:cond delay="0"/>
                                  </p:stCondLst>
                                  <p:childTnLst>
                                    <p:set>
                                      <p:cBhvr>
                                        <p:cTn id="26" dur="1" fill="hold">
                                          <p:stCondLst>
                                            <p:cond delay="0"/>
                                          </p:stCondLst>
                                        </p:cTn>
                                        <p:tgtEl>
                                          <p:spTgt spid="3076"/>
                                        </p:tgtEl>
                                        <p:attrNameLst>
                                          <p:attrName>style.visibility</p:attrName>
                                        </p:attrNameLst>
                                      </p:cBhvr>
                                      <p:to>
                                        <p:strVal val="visible"/>
                                      </p:to>
                                    </p:set>
                                    <p:anim calcmode="lin" valueType="num">
                                      <p:cBhvr additive="base">
                                        <p:cTn id="27" dur="500"/>
                                        <p:tgtEl>
                                          <p:spTgt spid="3076"/>
                                        </p:tgtEl>
                                        <p:attrNameLst>
                                          <p:attrName>ppt_x</p:attrName>
                                        </p:attrNameLst>
                                      </p:cBhvr>
                                      <p:tavLst>
                                        <p:tav tm="0">
                                          <p:val>
                                            <p:strVal val="#ppt_x+#ppt_w*1.125000"/>
                                          </p:val>
                                        </p:tav>
                                        <p:tav tm="100000">
                                          <p:val>
                                            <p:strVal val="#ppt_x"/>
                                          </p:val>
                                        </p:tav>
                                      </p:tavLst>
                                    </p:anim>
                                    <p:animEffect transition="in" filter="wipe(left)">
                                      <p:cBhvr>
                                        <p:cTn id="28" dur="500"/>
                                        <p:tgtEl>
                                          <p:spTgt spid="3076"/>
                                        </p:tgtEl>
                                      </p:cBhvr>
                                    </p:animEffect>
                                  </p:childTnLst>
                                </p:cTn>
                              </p:par>
                              <p:par>
                                <p:cTn id="29" presetID="12" presetClass="entr" presetSubtype="8"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p:tgtEl>
                                          <p:spTgt spid="3074"/>
                                        </p:tgtEl>
                                        <p:attrNameLst>
                                          <p:attrName>ppt_x</p:attrName>
                                        </p:attrNameLst>
                                      </p:cBhvr>
                                      <p:tavLst>
                                        <p:tav tm="0">
                                          <p:val>
                                            <p:strVal val="#ppt_x-#ppt_w*1.125000"/>
                                          </p:val>
                                        </p:tav>
                                        <p:tav tm="100000">
                                          <p:val>
                                            <p:strVal val="#ppt_x"/>
                                          </p:val>
                                        </p:tav>
                                      </p:tavLst>
                                    </p:anim>
                                    <p:animEffect transition="in" filter="wipe(right)">
                                      <p:cBhvr>
                                        <p:cTn id="32" dur="500"/>
                                        <p:tgtEl>
                                          <p:spTgt spid="3074"/>
                                        </p:tgtEl>
                                      </p:cBhvr>
                                    </p:animEffect>
                                  </p:childTnLst>
                                </p:cTn>
                              </p:par>
                            </p:childTnLst>
                          </p:cTn>
                        </p:par>
                        <p:par>
                          <p:cTn id="33" fill="hold">
                            <p:stCondLst>
                              <p:cond delay="2500"/>
                            </p:stCondLst>
                            <p:childTnLst>
                              <p:par>
                                <p:cTn id="34" presetID="6"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par>
                                <p:cTn id="37" presetID="6" presetClass="entr" presetSubtype="1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9E52D2A-E272-4CF1-A6ED-F1261A5B6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442"/>
            <a:ext cx="12192000" cy="7696127"/>
          </a:xfrm>
          <a:prstGeom prst="rect">
            <a:avLst/>
          </a:prstGeom>
        </p:spPr>
      </p:pic>
      <p:grpSp>
        <p:nvGrpSpPr>
          <p:cNvPr id="3" name="Group 2">
            <a:extLst>
              <a:ext uri="{FF2B5EF4-FFF2-40B4-BE49-F238E27FC236}">
                <a16:creationId xmlns:a16="http://schemas.microsoft.com/office/drawing/2014/main" id="{75431C2B-EA96-4D4C-9C2B-C2DDDAA11F8C}"/>
              </a:ext>
            </a:extLst>
          </p:cNvPr>
          <p:cNvGrpSpPr/>
          <p:nvPr/>
        </p:nvGrpSpPr>
        <p:grpSpPr>
          <a:xfrm>
            <a:off x="-27375" y="4695434"/>
            <a:ext cx="12246750" cy="2715113"/>
            <a:chOff x="-20001" y="4389056"/>
            <a:chExt cx="12246750" cy="3187854"/>
          </a:xfrm>
        </p:grpSpPr>
        <p:sp>
          <p:nvSpPr>
            <p:cNvPr id="4" name="Rectangle 3">
              <a:extLst>
                <a:ext uri="{FF2B5EF4-FFF2-40B4-BE49-F238E27FC236}">
                  <a16:creationId xmlns:a16="http://schemas.microsoft.com/office/drawing/2014/main" id="{50E4BEF3-DC55-4D3F-9E68-6DB4C8B74A27}"/>
                </a:ext>
              </a:extLst>
            </p:cNvPr>
            <p:cNvSpPr/>
            <p:nvPr/>
          </p:nvSpPr>
          <p:spPr>
            <a:xfrm>
              <a:off x="-1" y="4798906"/>
              <a:ext cx="12192001" cy="2059094"/>
            </a:xfrm>
            <a:prstGeom prst="rect">
              <a:avLst/>
            </a:prstGeom>
            <a:solidFill>
              <a:srgbClr val="AA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11">
              <a:extLst>
                <a:ext uri="{FF2B5EF4-FFF2-40B4-BE49-F238E27FC236}">
                  <a16:creationId xmlns:a16="http://schemas.microsoft.com/office/drawing/2014/main" id="{7B154F04-4D1C-4F4A-8957-4A5DD5608994}"/>
                </a:ext>
              </a:extLst>
            </p:cNvPr>
            <p:cNvSpPr/>
            <p:nvPr/>
          </p:nvSpPr>
          <p:spPr>
            <a:xfrm>
              <a:off x="0" y="5843202"/>
              <a:ext cx="12192001" cy="1733708"/>
            </a:xfrm>
            <a:custGeom>
              <a:avLst/>
              <a:gdLst>
                <a:gd name="connsiteX0" fmla="*/ 0 w 12192000"/>
                <a:gd name="connsiteY0" fmla="*/ 874228 h 1748455"/>
                <a:gd name="connsiteX1" fmla="*/ 874228 w 12192000"/>
                <a:gd name="connsiteY1" fmla="*/ 0 h 1748455"/>
                <a:gd name="connsiteX2" fmla="*/ 11317773 w 12192000"/>
                <a:gd name="connsiteY2" fmla="*/ 0 h 1748455"/>
                <a:gd name="connsiteX3" fmla="*/ 12192001 w 12192000"/>
                <a:gd name="connsiteY3" fmla="*/ 874228 h 1748455"/>
                <a:gd name="connsiteX4" fmla="*/ 12192000 w 12192000"/>
                <a:gd name="connsiteY4" fmla="*/ 874228 h 1748455"/>
                <a:gd name="connsiteX5" fmla="*/ 11317772 w 12192000"/>
                <a:gd name="connsiteY5" fmla="*/ 1748456 h 1748455"/>
                <a:gd name="connsiteX6" fmla="*/ 874228 w 12192000"/>
                <a:gd name="connsiteY6" fmla="*/ 1748455 h 1748455"/>
                <a:gd name="connsiteX7" fmla="*/ 0 w 12192000"/>
                <a:gd name="connsiteY7" fmla="*/ 874227 h 1748455"/>
                <a:gd name="connsiteX8" fmla="*/ 0 w 12192000"/>
                <a:gd name="connsiteY8" fmla="*/ 874228 h 1748455"/>
                <a:gd name="connsiteX0" fmla="*/ 0 w 12192001"/>
                <a:gd name="connsiteY0" fmla="*/ 874228 h 1748456"/>
                <a:gd name="connsiteX1" fmla="*/ 1272434 w 12192001"/>
                <a:gd name="connsiteY1" fmla="*/ 14748 h 1748456"/>
                <a:gd name="connsiteX2" fmla="*/ 11317773 w 12192001"/>
                <a:gd name="connsiteY2" fmla="*/ 0 h 1748456"/>
                <a:gd name="connsiteX3" fmla="*/ 12192001 w 12192001"/>
                <a:gd name="connsiteY3" fmla="*/ 874228 h 1748456"/>
                <a:gd name="connsiteX4" fmla="*/ 12192000 w 12192001"/>
                <a:gd name="connsiteY4" fmla="*/ 874228 h 1748456"/>
                <a:gd name="connsiteX5" fmla="*/ 11317772 w 12192001"/>
                <a:gd name="connsiteY5" fmla="*/ 1748456 h 1748456"/>
                <a:gd name="connsiteX6" fmla="*/ 874228 w 12192001"/>
                <a:gd name="connsiteY6" fmla="*/ 1748455 h 1748456"/>
                <a:gd name="connsiteX7" fmla="*/ 0 w 12192001"/>
                <a:gd name="connsiteY7" fmla="*/ 874227 h 1748456"/>
                <a:gd name="connsiteX8" fmla="*/ 0 w 12192001"/>
                <a:gd name="connsiteY8" fmla="*/ 874228 h 1748456"/>
                <a:gd name="connsiteX0" fmla="*/ 0 w 12192001"/>
                <a:gd name="connsiteY0" fmla="*/ 859480 h 1733708"/>
                <a:gd name="connsiteX1" fmla="*/ 1272434 w 12192001"/>
                <a:gd name="connsiteY1" fmla="*/ 0 h 1733708"/>
                <a:gd name="connsiteX2" fmla="*/ 10757334 w 12192001"/>
                <a:gd name="connsiteY2" fmla="*/ 0 h 1733708"/>
                <a:gd name="connsiteX3" fmla="*/ 12192001 w 12192001"/>
                <a:gd name="connsiteY3" fmla="*/ 859480 h 1733708"/>
                <a:gd name="connsiteX4" fmla="*/ 12192000 w 12192001"/>
                <a:gd name="connsiteY4" fmla="*/ 859480 h 1733708"/>
                <a:gd name="connsiteX5" fmla="*/ 11317772 w 12192001"/>
                <a:gd name="connsiteY5" fmla="*/ 1733708 h 1733708"/>
                <a:gd name="connsiteX6" fmla="*/ 874228 w 12192001"/>
                <a:gd name="connsiteY6" fmla="*/ 1733707 h 1733708"/>
                <a:gd name="connsiteX7" fmla="*/ 0 w 12192001"/>
                <a:gd name="connsiteY7" fmla="*/ 859479 h 1733708"/>
                <a:gd name="connsiteX8" fmla="*/ 0 w 12192001"/>
                <a:gd name="connsiteY8" fmla="*/ 859480 h 173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1733708">
                  <a:moveTo>
                    <a:pt x="0" y="859480"/>
                  </a:moveTo>
                  <a:cubicBezTo>
                    <a:pt x="0" y="376657"/>
                    <a:pt x="789611" y="0"/>
                    <a:pt x="1272434" y="0"/>
                  </a:cubicBezTo>
                  <a:lnTo>
                    <a:pt x="10757334" y="0"/>
                  </a:lnTo>
                  <a:cubicBezTo>
                    <a:pt x="11240157" y="0"/>
                    <a:pt x="12192001" y="376657"/>
                    <a:pt x="12192001" y="859480"/>
                  </a:cubicBezTo>
                  <a:lnTo>
                    <a:pt x="12192000" y="859480"/>
                  </a:lnTo>
                  <a:cubicBezTo>
                    <a:pt x="12192000" y="1342303"/>
                    <a:pt x="11800595" y="1733708"/>
                    <a:pt x="11317772" y="1733708"/>
                  </a:cubicBezTo>
                  <a:lnTo>
                    <a:pt x="874228" y="1733707"/>
                  </a:lnTo>
                  <a:cubicBezTo>
                    <a:pt x="391405" y="1733707"/>
                    <a:pt x="0" y="1342302"/>
                    <a:pt x="0" y="859479"/>
                  </a:cubicBezTo>
                  <a:lnTo>
                    <a:pt x="0" y="859480"/>
                  </a:lnTo>
                  <a:close/>
                </a:path>
              </a:pathLst>
            </a:custGeom>
            <a:solidFill>
              <a:srgbClr val="BE8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853C0D5-2F1E-4CC3-B392-A1D49858E08E}"/>
                </a:ext>
              </a:extLst>
            </p:cNvPr>
            <p:cNvSpPr/>
            <p:nvPr/>
          </p:nvSpPr>
          <p:spPr>
            <a:xfrm>
              <a:off x="0" y="4719483"/>
              <a:ext cx="12226749" cy="88490"/>
            </a:xfrm>
            <a:prstGeom prst="rect">
              <a:avLst/>
            </a:prstGeom>
            <a:solidFill>
              <a:srgbClr val="C38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2DE68D2-681B-43FB-869C-454A17F4517E}"/>
                </a:ext>
              </a:extLst>
            </p:cNvPr>
            <p:cNvSpPr/>
            <p:nvPr/>
          </p:nvSpPr>
          <p:spPr>
            <a:xfrm>
              <a:off x="-20001" y="4463110"/>
              <a:ext cx="12226749" cy="265470"/>
            </a:xfrm>
            <a:prstGeom prst="rect">
              <a:avLst/>
            </a:prstGeom>
            <a:solidFill>
              <a:srgbClr val="CC966A"/>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A261421-F2F4-4918-9D93-3C7BC895857D}"/>
                </a:ext>
              </a:extLst>
            </p:cNvPr>
            <p:cNvSpPr/>
            <p:nvPr/>
          </p:nvSpPr>
          <p:spPr>
            <a:xfrm>
              <a:off x="0" y="4389056"/>
              <a:ext cx="12226749" cy="88490"/>
            </a:xfrm>
            <a:prstGeom prst="rect">
              <a:avLst/>
            </a:prstGeom>
            <a:solidFill>
              <a:srgbClr val="D8A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CEE2C93D-7DF0-44DC-8C1C-5697DF9A08E2}"/>
                </a:ext>
              </a:extLst>
            </p:cNvPr>
            <p:cNvCxnSpPr/>
            <p:nvPr/>
          </p:nvCxnSpPr>
          <p:spPr>
            <a:xfrm>
              <a:off x="0" y="5266897"/>
              <a:ext cx="12226749" cy="0"/>
            </a:xfrm>
            <a:prstGeom prst="line">
              <a:avLst/>
            </a:prstGeom>
            <a:ln w="38100">
              <a:solidFill>
                <a:srgbClr val="724C3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048E2D-ABE3-43E8-8035-CA9D6B9CBFC1}"/>
                </a:ext>
              </a:extLst>
            </p:cNvPr>
            <p:cNvCxnSpPr/>
            <p:nvPr/>
          </p:nvCxnSpPr>
          <p:spPr>
            <a:xfrm>
              <a:off x="0" y="5665103"/>
              <a:ext cx="12226749" cy="0"/>
            </a:xfrm>
            <a:prstGeom prst="line">
              <a:avLst/>
            </a:prstGeom>
            <a:ln w="38100">
              <a:solidFill>
                <a:srgbClr val="724C3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11A827-6F5F-4EE3-809E-1567DBD274D3}"/>
                </a:ext>
              </a:extLst>
            </p:cNvPr>
            <p:cNvCxnSpPr/>
            <p:nvPr/>
          </p:nvCxnSpPr>
          <p:spPr>
            <a:xfrm>
              <a:off x="0" y="6564755"/>
              <a:ext cx="12226749" cy="0"/>
            </a:xfrm>
            <a:prstGeom prst="line">
              <a:avLst/>
            </a:prstGeom>
            <a:ln w="38100">
              <a:solidFill>
                <a:srgbClr val="724C3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5D1A3A-16D3-4506-B439-7BED95A2E7BA}"/>
                </a:ext>
              </a:extLst>
            </p:cNvPr>
            <p:cNvCxnSpPr/>
            <p:nvPr/>
          </p:nvCxnSpPr>
          <p:spPr>
            <a:xfrm>
              <a:off x="0" y="6122303"/>
              <a:ext cx="12226749" cy="0"/>
            </a:xfrm>
            <a:prstGeom prst="line">
              <a:avLst/>
            </a:prstGeom>
            <a:ln w="38100">
              <a:solidFill>
                <a:srgbClr val="724C3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1B3EAD4-8C9A-408C-B988-E816BF7B68BA}"/>
              </a:ext>
            </a:extLst>
          </p:cNvPr>
          <p:cNvGrpSpPr/>
          <p:nvPr/>
        </p:nvGrpSpPr>
        <p:grpSpPr>
          <a:xfrm>
            <a:off x="1430286" y="140401"/>
            <a:ext cx="7308821" cy="1446550"/>
            <a:chOff x="2760463" y="962270"/>
            <a:chExt cx="7308821" cy="1446550"/>
          </a:xfrm>
        </p:grpSpPr>
        <p:sp>
          <p:nvSpPr>
            <p:cNvPr id="14" name="TextBox 13">
              <a:extLst>
                <a:ext uri="{FF2B5EF4-FFF2-40B4-BE49-F238E27FC236}">
                  <a16:creationId xmlns:a16="http://schemas.microsoft.com/office/drawing/2014/main" id="{B95AC11F-AC40-4777-A301-C8A987D3981E}"/>
                </a:ext>
              </a:extLst>
            </p:cNvPr>
            <p:cNvSpPr txBox="1"/>
            <p:nvPr/>
          </p:nvSpPr>
          <p:spPr>
            <a:xfrm>
              <a:off x="2760463" y="962270"/>
              <a:ext cx="730882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a:t>
              </a:r>
              <a:r>
                <a:rPr kumimoji="0" lang="en-US" sz="8800" b="0" i="0" u="none" strike="noStrike" kern="1200" cap="none" spc="0" normalizeH="0" baseline="0" noProof="0" dirty="0" err="1">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kể</a:t>
              </a:r>
              <a:endParaRPr kumimoji="0" lang="en-US" sz="88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sp>
          <p:nvSpPr>
            <p:cNvPr id="15" name="TextBox 14">
              <a:extLst>
                <a:ext uri="{FF2B5EF4-FFF2-40B4-BE49-F238E27FC236}">
                  <a16:creationId xmlns:a16="http://schemas.microsoft.com/office/drawing/2014/main" id="{4203D412-B654-4016-A0A7-21BB75D4AEFF}"/>
                </a:ext>
              </a:extLst>
            </p:cNvPr>
            <p:cNvSpPr txBox="1"/>
            <p:nvPr/>
          </p:nvSpPr>
          <p:spPr>
            <a:xfrm>
              <a:off x="2760463" y="962270"/>
              <a:ext cx="7308821" cy="144655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41275">
                    <a:solidFill>
                      <a:prstClr val="black"/>
                    </a:solidFill>
                  </a:ln>
                  <a:solidFill>
                    <a:srgbClr val="FFCB25"/>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a:t>
              </a:r>
            </a:p>
          </p:txBody>
        </p:sp>
      </p:grpSp>
      <p:pic>
        <p:nvPicPr>
          <p:cNvPr id="16" name="Picture 15">
            <a:extLst>
              <a:ext uri="{FF2B5EF4-FFF2-40B4-BE49-F238E27FC236}">
                <a16:creationId xmlns:a16="http://schemas.microsoft.com/office/drawing/2014/main" id="{83693C3A-2FC9-4581-AB06-16C56038CBF0}"/>
              </a:ext>
            </a:extLst>
          </p:cNvPr>
          <p:cNvPicPr>
            <a:picLocks noChangeAspect="1"/>
          </p:cNvPicPr>
          <p:nvPr/>
        </p:nvPicPr>
        <p:blipFill rotWithShape="1">
          <a:blip r:embed="rId3"/>
          <a:srcRect l="10831" t="27813" r="9689" b="25018"/>
          <a:stretch/>
        </p:blipFill>
        <p:spPr>
          <a:xfrm>
            <a:off x="7170459" y="296545"/>
            <a:ext cx="4905965" cy="6470041"/>
          </a:xfrm>
          <a:prstGeom prst="rect">
            <a:avLst/>
          </a:prstGeom>
        </p:spPr>
      </p:pic>
      <p:sp>
        <p:nvSpPr>
          <p:cNvPr id="17" name="TextBox 16">
            <a:extLst>
              <a:ext uri="{FF2B5EF4-FFF2-40B4-BE49-F238E27FC236}">
                <a16:creationId xmlns:a16="http://schemas.microsoft.com/office/drawing/2014/main" id="{E668D1F5-3D49-4CD0-A4CF-90160DF3BABB}"/>
              </a:ext>
            </a:extLst>
          </p:cNvPr>
          <p:cNvSpPr txBox="1"/>
          <p:nvPr/>
        </p:nvSpPr>
        <p:spPr>
          <a:xfrm>
            <a:off x="1241392" y="1668529"/>
            <a:ext cx="5515686" cy="1569660"/>
          </a:xfrm>
          <a:prstGeom prst="rect">
            <a:avLst/>
          </a:prstGeom>
          <a:noFill/>
        </p:spPr>
        <p:txBody>
          <a:bodyPr wrap="square" rtlCol="0">
            <a:spAutoFit/>
          </a:bodyPr>
          <a:lstStyle/>
          <a:p>
            <a:pPr algn="ctr"/>
            <a:r>
              <a:rPr lang="en-US" sz="4800" b="1">
                <a:ln>
                  <a:solidFill>
                    <a:sysClr val="windowText" lastClr="000000"/>
                  </a:solidFill>
                </a:ln>
                <a:solidFill>
                  <a:schemeClr val="bg1"/>
                </a:solidFill>
                <a:effectLst>
                  <a:glow rad="63500">
                    <a:schemeClr val="accent1">
                      <a:satMod val="175000"/>
                      <a:alpha val="40000"/>
                    </a:schemeClr>
                  </a:glow>
                </a:effectLst>
              </a:rPr>
              <a:t>Ông già mùa đông và cô bé tuyết</a:t>
            </a:r>
            <a:endParaRPr lang="en-US" sz="4800" b="1" dirty="0">
              <a:ln>
                <a:solidFill>
                  <a:sysClr val="windowText" lastClr="000000"/>
                </a:solidFill>
              </a:ln>
              <a:solidFill>
                <a:schemeClr val="bg1"/>
              </a:solidFill>
              <a:effectLst>
                <a:glow rad="63500">
                  <a:schemeClr val="accent1">
                    <a:satMod val="175000"/>
                    <a:alpha val="40000"/>
                  </a:schemeClr>
                </a:glow>
              </a:effectLst>
            </a:endParaRPr>
          </a:p>
        </p:txBody>
      </p:sp>
      <p:grpSp>
        <p:nvGrpSpPr>
          <p:cNvPr id="22" name="Group 21">
            <a:extLst>
              <a:ext uri="{FF2B5EF4-FFF2-40B4-BE49-F238E27FC236}">
                <a16:creationId xmlns:a16="http://schemas.microsoft.com/office/drawing/2014/main" id="{1C035848-F25F-454E-9334-7F91521E70F1}"/>
              </a:ext>
            </a:extLst>
          </p:cNvPr>
          <p:cNvGrpSpPr/>
          <p:nvPr/>
        </p:nvGrpSpPr>
        <p:grpSpPr>
          <a:xfrm>
            <a:off x="3212210" y="3149277"/>
            <a:ext cx="4054946" cy="3167679"/>
            <a:chOff x="3009243" y="3231349"/>
            <a:chExt cx="4054946" cy="3167679"/>
          </a:xfrm>
        </p:grpSpPr>
        <p:pic>
          <p:nvPicPr>
            <p:cNvPr id="20" name="Picture 19" descr="A picture containing brass knucks&#10;&#10;Description automatically generated">
              <a:extLst>
                <a:ext uri="{FF2B5EF4-FFF2-40B4-BE49-F238E27FC236}">
                  <a16:creationId xmlns:a16="http://schemas.microsoft.com/office/drawing/2014/main" id="{36F588A7-23A4-45B0-85BE-E41F728B426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801" b="97905" l="37228" r="68332">
                          <a14:foregroundMark x1="45809" y1="67043" x2="45809" y2="67043"/>
                          <a14:foregroundMark x1="45301" y1="67043" x2="40559" y2="75060"/>
                          <a14:foregroundMark x1="40559" y1="75060" x2="40164" y2="82635"/>
                          <a14:foregroundMark x1="40164" y1="82635" x2="44341" y2="89243"/>
                          <a14:foregroundMark x1="44341" y1="89243" x2="51425" y2="94923"/>
                          <a14:foregroundMark x1="51425" y1="94923" x2="63760" y2="96253"/>
                          <a14:foregroundMark x1="63760" y1="96253" x2="62348" y2="84206"/>
                          <a14:foregroundMark x1="62348" y1="84206" x2="54728" y2="72280"/>
                          <a14:foregroundMark x1="54728" y1="72280" x2="46966" y2="69380"/>
                          <a14:foregroundMark x1="46966" y1="69380" x2="45639" y2="66801"/>
                          <a14:foregroundMark x1="37906" y1="77317" x2="37369" y2="87470"/>
                          <a14:foregroundMark x1="37369" y1="87470" x2="37482" y2="87873"/>
                          <a14:foregroundMark x1="37736" y1="77075" x2="37313" y2="89202"/>
                          <a14:foregroundMark x1="42422" y1="95407" x2="55744" y2="97462"/>
                          <a14:foregroundMark x1="64832" y1="93352" x2="68388" y2="96132"/>
                          <a14:foregroundMark x1="64578" y1="95044" x2="65509" y2="95649"/>
                          <a14:foregroundMark x1="62546" y1="97099" x2="58623" y2="97824"/>
                          <a14:foregroundMark x1="64578" y1="96737" x2="61276" y2="96857"/>
                          <a14:foregroundMark x1="65509" y1="96495" x2="51849" y2="97945"/>
                          <a14:foregroundMark x1="51849" y1="97945" x2="46599" y2="97260"/>
                          <a14:foregroundMark x1="46599" y1="97260" x2="40644" y2="93634"/>
                          <a14:foregroundMark x1="40644" y1="93634" x2="39881" y2="92466"/>
                          <a14:foregroundMark x1="54897" y1="67043" x2="60231" y2="74335"/>
                          <a14:foregroundMark x1="60231" y1="74335" x2="62122" y2="81064"/>
                          <a14:foregroundMark x1="62122" y1="81064" x2="62207" y2="82313"/>
                          <a14:foregroundMark x1="61106" y1="74053" x2="62715" y2="84851"/>
                          <a14:foregroundMark x1="37228" y1="87147" x2="40587" y2="94359"/>
                          <a14:foregroundMark x1="40587" y1="94359" x2="40898" y2="94561"/>
                          <a14:foregroundMark x1="55913" y1="68010" x2="60598" y2="74658"/>
                          <a14:foregroundMark x1="59215" y1="70911" x2="60852" y2="72724"/>
                          <a14:foregroundMark x1="54389" y1="67647" x2="60344" y2="75020"/>
                          <a14:foregroundMark x1="54304" y1="67043" x2="60288" y2="71757"/>
                          <a14:foregroundMark x1="60288" y1="71757" x2="60344" y2="71998"/>
                        </a14:backgroundRemoval>
                      </a14:imgEffect>
                    </a14:imgLayer>
                  </a14:imgProps>
                </a:ext>
                <a:ext uri="{28A0092B-C50C-407E-A947-70E740481C1C}">
                  <a14:useLocalDpi xmlns:a14="http://schemas.microsoft.com/office/drawing/2010/main" val="0"/>
                </a:ext>
              </a:extLst>
            </a:blip>
            <a:srcRect l="35562" t="64598" r="32692"/>
            <a:stretch/>
          </p:blipFill>
          <p:spPr>
            <a:xfrm flipH="1">
              <a:off x="3009243" y="3231349"/>
              <a:ext cx="4054946" cy="3167679"/>
            </a:xfrm>
            <a:prstGeom prst="rect">
              <a:avLst/>
            </a:prstGeom>
          </p:spPr>
        </p:pic>
        <p:sp>
          <p:nvSpPr>
            <p:cNvPr id="18" name="TextBox 17">
              <a:extLst>
                <a:ext uri="{FF2B5EF4-FFF2-40B4-BE49-F238E27FC236}">
                  <a16:creationId xmlns:a16="http://schemas.microsoft.com/office/drawing/2014/main" id="{9DBBE356-2A34-4E9F-B3E1-2264AB29C20D}"/>
                </a:ext>
              </a:extLst>
            </p:cNvPr>
            <p:cNvSpPr txBox="1"/>
            <p:nvPr/>
          </p:nvSpPr>
          <p:spPr>
            <a:xfrm>
              <a:off x="3633516" y="3786070"/>
              <a:ext cx="310794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Calibri" panose="020F0502020204030204"/>
                  <a:ea typeface="+mn-ea"/>
                  <a:cs typeface="+mn-cs"/>
                </a:rPr>
                <a:t>Ghi</a:t>
              </a:r>
              <a:r>
                <a:rPr kumimoji="0" lang="en-US" sz="36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srgbClr val="FF6600"/>
                  </a:solidFill>
                  <a:effectLst/>
                  <a:uLnTx/>
                  <a:uFillTx/>
                  <a:latin typeface="Calibri" panose="020F0502020204030204"/>
                  <a:ea typeface="+mn-ea"/>
                  <a:cs typeface="+mn-cs"/>
                </a:rPr>
                <a:t>nhớ</a:t>
              </a:r>
              <a:r>
                <a:rPr kumimoji="0" lang="en-US" sz="3600" b="1" i="0" u="none" strike="noStrike" kern="1200" cap="none" spc="0" normalizeH="0" baseline="0" noProof="0">
                  <a:ln>
                    <a:noFill/>
                  </a:ln>
                  <a:solidFill>
                    <a:srgbClr val="FF66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6600"/>
                  </a:solidFill>
                  <a:effectLst/>
                  <a:uLnTx/>
                  <a:uFillTx/>
                  <a:latin typeface="Calibri" panose="020F0502020204030204"/>
                  <a:ea typeface="+mn-ea"/>
                  <a:cs typeface="+mn-cs"/>
                </a:rPr>
                <a:t>nội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6600"/>
                  </a:solidFill>
                  <a:effectLst/>
                  <a:uLnTx/>
                  <a:uFillTx/>
                  <a:latin typeface="Calibri" panose="020F0502020204030204"/>
                  <a:ea typeface="+mn-ea"/>
                  <a:cs typeface="+mn-cs"/>
                </a:rPr>
                <a:t>câu </a:t>
              </a:r>
              <a:r>
                <a:rPr kumimoji="0" lang="en-US" sz="3600" b="1" i="0" u="none" strike="noStrike" kern="1200" cap="none" spc="0" normalizeH="0" baseline="0" noProof="0" dirty="0" err="1">
                  <a:ln>
                    <a:noFill/>
                  </a:ln>
                  <a:solidFill>
                    <a:srgbClr val="FF6600"/>
                  </a:solidFill>
                  <a:effectLst/>
                  <a:uLnTx/>
                  <a:uFillTx/>
                  <a:latin typeface="Calibri" panose="020F0502020204030204"/>
                  <a:ea typeface="+mn-ea"/>
                  <a:cs typeface="+mn-cs"/>
                </a:rPr>
                <a:t>chuyện</a:t>
              </a:r>
              <a:endParaRPr kumimoji="0" lang="en-US" sz="3600" b="1" i="0" u="none" strike="noStrike" kern="1200" cap="none" spc="0" normalizeH="0" baseline="0" noProof="0" dirty="0">
                <a:ln>
                  <a:noFill/>
                </a:ln>
                <a:solidFill>
                  <a:srgbClr val="FF6600"/>
                </a:solidFill>
                <a:effectLst/>
                <a:uLnTx/>
                <a:uFillTx/>
                <a:latin typeface="Calibri" panose="020F0502020204030204"/>
                <a:ea typeface="+mn-ea"/>
                <a:cs typeface="+mn-cs"/>
              </a:endParaRPr>
            </a:p>
          </p:txBody>
        </p:sp>
      </p:grpSp>
      <p:pic>
        <p:nvPicPr>
          <p:cNvPr id="21" name="Picture 20" descr="A group of children holding a book&#10;&#10;Description automatically generated with low confidence">
            <a:extLst>
              <a:ext uri="{FF2B5EF4-FFF2-40B4-BE49-F238E27FC236}">
                <a16:creationId xmlns:a16="http://schemas.microsoft.com/office/drawing/2014/main" id="{67C2A78D-0881-407B-A305-AE2ED3328B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flipH="1">
            <a:off x="7373" y="3723328"/>
            <a:ext cx="3325843" cy="2948914"/>
          </a:xfrm>
          <a:prstGeom prst="rect">
            <a:avLst/>
          </a:prstGeom>
        </p:spPr>
      </p:pic>
    </p:spTree>
    <p:extLst>
      <p:ext uri="{BB962C8B-B14F-4D97-AF65-F5344CB8AC3E}">
        <p14:creationId xmlns:p14="http://schemas.microsoft.com/office/powerpoint/2010/main" val="2416911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par>
                          <p:cTn id="27" fill="hold">
                            <p:stCondLst>
                              <p:cond delay="2000"/>
                            </p:stCondLst>
                            <p:childTnLst>
                              <p:par>
                                <p:cTn id="28" presetID="6" presetClass="entr" presetSubtype="16"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circle(in)">
                                      <p:cBhvr>
                                        <p:cTn id="3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42BAD9-F24B-4086-A79F-C70B34C2370C}"/>
              </a:ext>
            </a:extLst>
          </p:cNvPr>
          <p:cNvGrpSpPr/>
          <p:nvPr/>
        </p:nvGrpSpPr>
        <p:grpSpPr>
          <a:xfrm>
            <a:off x="6797172" y="2130168"/>
            <a:ext cx="5258753" cy="1679111"/>
            <a:chOff x="6856366" y="1965466"/>
            <a:chExt cx="5258753" cy="1679111"/>
          </a:xfrm>
        </p:grpSpPr>
        <p:pic>
          <p:nvPicPr>
            <p:cNvPr id="6" name="Picture 5" descr="A picture containing text&#10;&#10;Description automatically generated">
              <a:extLst>
                <a:ext uri="{FF2B5EF4-FFF2-40B4-BE49-F238E27FC236}">
                  <a16:creationId xmlns:a16="http://schemas.microsoft.com/office/drawing/2014/main" id="{638751F7-2B19-49BD-82DC-EFF694DDFCB2}"/>
                </a:ext>
              </a:extLst>
            </p:cNvPr>
            <p:cNvPicPr>
              <a:picLocks noChangeAspect="1"/>
            </p:cNvPicPr>
            <p:nvPr/>
          </p:nvPicPr>
          <p:blipFill rotWithShape="1">
            <a:blip r:embed="rId3">
              <a:extLst>
                <a:ext uri="{28A0092B-C50C-407E-A947-70E740481C1C}">
                  <a14:useLocalDpi xmlns:a14="http://schemas.microsoft.com/office/drawing/2010/main" val="0"/>
                </a:ext>
              </a:extLst>
            </a:blip>
            <a:srcRect t="68543"/>
            <a:stretch/>
          </p:blipFill>
          <p:spPr>
            <a:xfrm>
              <a:off x="6856366" y="1965466"/>
              <a:ext cx="5258753" cy="1679111"/>
            </a:xfrm>
            <a:prstGeom prst="rect">
              <a:avLst/>
            </a:prstGeom>
          </p:spPr>
        </p:pic>
        <p:sp>
          <p:nvSpPr>
            <p:cNvPr id="4" name="TextBox 3">
              <a:extLst>
                <a:ext uri="{FF2B5EF4-FFF2-40B4-BE49-F238E27FC236}">
                  <a16:creationId xmlns:a16="http://schemas.microsoft.com/office/drawing/2014/main" id="{4F7779AE-0385-40C9-B17E-67453F1C364B}"/>
                </a:ext>
              </a:extLst>
            </p:cNvPr>
            <p:cNvSpPr txBox="1"/>
            <p:nvPr/>
          </p:nvSpPr>
          <p:spPr>
            <a:xfrm>
              <a:off x="7370410" y="2717744"/>
              <a:ext cx="4230666" cy="584775"/>
            </a:xfrm>
            <a:prstGeom prst="rect">
              <a:avLst/>
            </a:prstGeom>
            <a:noFill/>
          </p:spPr>
          <p:txBody>
            <a:bodyPr wrap="square" rtlCol="0">
              <a:spAutoFit/>
            </a:bodyPr>
            <a:lstStyle/>
            <a:p>
              <a:pPr algn="ctr"/>
              <a:r>
                <a:rPr lang="en-US" sz="3200"/>
                <a:t>Trao đổi về phỏng đoán</a:t>
              </a:r>
            </a:p>
          </p:txBody>
        </p:sp>
      </p:grpSp>
      <p:pic>
        <p:nvPicPr>
          <p:cNvPr id="2" name="Picture 1">
            <a:extLst>
              <a:ext uri="{FF2B5EF4-FFF2-40B4-BE49-F238E27FC236}">
                <a16:creationId xmlns:a16="http://schemas.microsoft.com/office/drawing/2014/main" id="{451FF15D-2908-4561-A23B-EE9E2DFCBB70}"/>
              </a:ext>
            </a:extLst>
          </p:cNvPr>
          <p:cNvPicPr>
            <a:picLocks noChangeAspect="1"/>
          </p:cNvPicPr>
          <p:nvPr/>
        </p:nvPicPr>
        <p:blipFill rotWithShape="1">
          <a:blip r:embed="rId4"/>
          <a:srcRect l="8947" t="27813" r="9412" b="25018"/>
          <a:stretch/>
        </p:blipFill>
        <p:spPr>
          <a:xfrm>
            <a:off x="821195" y="378730"/>
            <a:ext cx="4751614" cy="6100540"/>
          </a:xfrm>
          <a:prstGeom prst="rect">
            <a:avLst/>
          </a:prstGeom>
        </p:spPr>
      </p:pic>
      <p:pic>
        <p:nvPicPr>
          <p:cNvPr id="3074" name="Picture 2" descr="Girl wearing safari outfit cartoon character sticker">
            <a:extLst>
              <a:ext uri="{FF2B5EF4-FFF2-40B4-BE49-F238E27FC236}">
                <a16:creationId xmlns:a16="http://schemas.microsoft.com/office/drawing/2014/main" id="{8B74ABE1-11A5-4EFD-83B5-2BB804D69C5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09" b="89936" l="9936" r="89744">
                        <a14:foregroundMark x1="34615" y1="11502" x2="34615" y2="11502"/>
                        <a14:foregroundMark x1="44231" y1="6709" x2="44231" y2="6709"/>
                      </a14:backgroundRemoval>
                    </a14:imgEffect>
                  </a14:imgLayer>
                </a14:imgProps>
              </a:ext>
              <a:ext uri="{28A0092B-C50C-407E-A947-70E740481C1C}">
                <a14:useLocalDpi xmlns:a14="http://schemas.microsoft.com/office/drawing/2010/main" val="0"/>
              </a:ext>
            </a:extLst>
          </a:blip>
          <a:srcRect/>
          <a:stretch>
            <a:fillRect/>
          </a:stretch>
        </p:blipFill>
        <p:spPr bwMode="auto">
          <a:xfrm>
            <a:off x="-242751" y="3641271"/>
            <a:ext cx="1730702" cy="34724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fari girl using magnifying glass cartoon character sticker">
            <a:extLst>
              <a:ext uri="{FF2B5EF4-FFF2-40B4-BE49-F238E27FC236}">
                <a16:creationId xmlns:a16="http://schemas.microsoft.com/office/drawing/2014/main" id="{D8577156-3E5A-4179-98E4-0C9BE71E59D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50" b="90735" l="6122" r="89796">
                        <a14:foregroundMark x1="39541" y1="6709" x2="39541" y2="6709"/>
                        <a14:foregroundMark x1="64031" y1="28914" x2="64031" y2="28914"/>
                        <a14:foregroundMark x1="21429" y1="55751" x2="21429" y2="55751"/>
                        <a14:foregroundMark x1="23469" y1="52875" x2="23469" y2="52875"/>
                        <a14:foregroundMark x1="9694" y1="25399" x2="9694" y2="25879"/>
                        <a14:foregroundMark x1="9184" y1="26518" x2="8929" y2="26677"/>
                        <a14:foregroundMark x1="43878" y1="90735" x2="43878" y2="90735"/>
                        <a14:foregroundMark x1="81378" y1="26358" x2="81378" y2="26358"/>
                        <a14:foregroundMark x1="65816" y1="30511" x2="65816" y2="30511"/>
                        <a14:foregroundMark x1="6122" y1="32428" x2="6122" y2="3242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29715" y="2130168"/>
            <a:ext cx="1626652" cy="25976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DB69BD-D369-4BCC-99D7-A2B9D786B6AC}"/>
              </a:ext>
            </a:extLst>
          </p:cNvPr>
          <p:cNvGrpSpPr/>
          <p:nvPr/>
        </p:nvGrpSpPr>
        <p:grpSpPr>
          <a:xfrm>
            <a:off x="7699133" y="142720"/>
            <a:ext cx="3230880" cy="2123658"/>
            <a:chOff x="8660187" y="183592"/>
            <a:chExt cx="3230880" cy="2123658"/>
          </a:xfrm>
        </p:grpSpPr>
        <p:sp>
          <p:nvSpPr>
            <p:cNvPr id="3" name="TextBox 2">
              <a:extLst>
                <a:ext uri="{FF2B5EF4-FFF2-40B4-BE49-F238E27FC236}">
                  <a16:creationId xmlns:a16="http://schemas.microsoft.com/office/drawing/2014/main" id="{9BC906F7-81EF-478E-9A99-7B0E9FF943C1}"/>
                </a:ext>
              </a:extLst>
            </p:cNvPr>
            <p:cNvSpPr txBox="1"/>
            <p:nvPr/>
          </p:nvSpPr>
          <p:spPr>
            <a:xfrm>
              <a:off x="8660187" y="183592"/>
              <a:ext cx="32308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schemeClr val="bg1"/>
                    </a:solidFill>
                  </a:ln>
                  <a:solidFill>
                    <a:schemeClr val="bg1"/>
                  </a:solidFill>
                  <a:effectLst>
                    <a:outerShdw blurRad="50800" dist="38100" dir="2700000" algn="tl" rotWithShape="0">
                      <a:prstClr val="black">
                        <a:alpha val="40000"/>
                      </a:prstClr>
                    </a:outerShdw>
                  </a:effectLst>
                  <a:uLnTx/>
                  <a:uFillTx/>
                  <a:latin typeface="UVN Banh Mi" pitchFamily="2" charset="0"/>
                </a:rPr>
                <a:t>Thử tài thám tử</a:t>
              </a:r>
            </a:p>
          </p:txBody>
        </p:sp>
        <p:sp>
          <p:nvSpPr>
            <p:cNvPr id="10" name="TextBox 9">
              <a:extLst>
                <a:ext uri="{FF2B5EF4-FFF2-40B4-BE49-F238E27FC236}">
                  <a16:creationId xmlns:a16="http://schemas.microsoft.com/office/drawing/2014/main" id="{C0819725-D119-4401-A312-A7C95AC6A950}"/>
                </a:ext>
              </a:extLst>
            </p:cNvPr>
            <p:cNvSpPr txBox="1"/>
            <p:nvPr/>
          </p:nvSpPr>
          <p:spPr>
            <a:xfrm>
              <a:off x="8660187" y="183592"/>
              <a:ext cx="32308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solidFill>
                      <a:sysClr val="windowText" lastClr="000000"/>
                    </a:solidFill>
                  </a:ln>
                  <a:solidFill>
                    <a:srgbClr val="0109C1"/>
                  </a:solidFill>
                  <a:effectLst>
                    <a:outerShdw blurRad="50800" dist="38100" dir="2700000" algn="tl" rotWithShape="0">
                      <a:prstClr val="black">
                        <a:alpha val="40000"/>
                      </a:prstClr>
                    </a:outerShdw>
                  </a:effectLst>
                  <a:uLnTx/>
                  <a:uFillTx/>
                  <a:latin typeface="UVN Banh Mi" pitchFamily="2" charset="0"/>
                </a:rPr>
                <a:t>Thử tài thám tử</a:t>
              </a:r>
            </a:p>
          </p:txBody>
        </p:sp>
      </p:grpSp>
      <p:grpSp>
        <p:nvGrpSpPr>
          <p:cNvPr id="13" name="Group 12">
            <a:extLst>
              <a:ext uri="{FF2B5EF4-FFF2-40B4-BE49-F238E27FC236}">
                <a16:creationId xmlns:a16="http://schemas.microsoft.com/office/drawing/2014/main" id="{E1924C08-72F2-4E05-8CB0-4C14AE264F50}"/>
              </a:ext>
            </a:extLst>
          </p:cNvPr>
          <p:cNvGrpSpPr/>
          <p:nvPr/>
        </p:nvGrpSpPr>
        <p:grpSpPr>
          <a:xfrm>
            <a:off x="5713021" y="4262370"/>
            <a:ext cx="5063134" cy="2641845"/>
            <a:chOff x="5896471" y="3756817"/>
            <a:chExt cx="6104164" cy="3174165"/>
          </a:xfrm>
        </p:grpSpPr>
        <p:pic>
          <p:nvPicPr>
            <p:cNvPr id="4098" name="Picture 2" descr="Younger Students Can Lead Discussions Too (Small Groups, Big Discussions,  Part 11) | Solution Tree Blog">
              <a:extLst>
                <a:ext uri="{FF2B5EF4-FFF2-40B4-BE49-F238E27FC236}">
                  <a16:creationId xmlns:a16="http://schemas.microsoft.com/office/drawing/2014/main" id="{812B7511-3E17-4993-B59A-F035A46469C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897" b="91026" l="10000" r="90000">
                          <a14:foregroundMark x1="39200" y1="63077" x2="38267" y2="79487"/>
                          <a14:foregroundMark x1="36933" y1="92308" x2="46667" y2="91282"/>
                          <a14:foregroundMark x1="46667" y1="91282" x2="46667" y2="91282"/>
                          <a14:foregroundMark x1="13333" y1="62821" x2="16133" y2="68974"/>
                          <a14:foregroundMark x1="17467" y1="54872" x2="17467" y2="64615"/>
                          <a14:foregroundMark x1="28000" y1="53846" x2="38533" y2="60000"/>
                          <a14:foregroundMark x1="32133" y1="21795" x2="32133" y2="29744"/>
                          <a14:foregroundMark x1="41733" y1="16154" x2="47600" y2="21538"/>
                          <a14:foregroundMark x1="46267" y1="6154" x2="46267" y2="6154"/>
                          <a14:foregroundMark x1="61733" y1="5897" x2="61733" y2="5897"/>
                        </a14:backgroundRemoval>
                      </a14:imgEffect>
                    </a14:imgLayer>
                  </a14:imgProps>
                </a:ext>
                <a:ext uri="{28A0092B-C50C-407E-A947-70E740481C1C}">
                  <a14:useLocalDpi xmlns:a14="http://schemas.microsoft.com/office/drawing/2010/main" val="0"/>
                </a:ext>
              </a:extLst>
            </a:blip>
            <a:srcRect/>
            <a:stretch>
              <a:fillRect/>
            </a:stretch>
          </p:blipFill>
          <p:spPr bwMode="auto">
            <a:xfrm>
              <a:off x="5896471" y="3756817"/>
              <a:ext cx="6104164" cy="317416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60037B76-35D4-44A5-9A22-216F304C69AC}"/>
                </a:ext>
              </a:extLst>
            </p:cNvPr>
            <p:cNvSpPr/>
            <p:nvPr/>
          </p:nvSpPr>
          <p:spPr>
            <a:xfrm>
              <a:off x="8273143" y="4036346"/>
              <a:ext cx="827314" cy="465316"/>
            </a:xfrm>
            <a:prstGeom prst="ellipse">
              <a:avLst/>
            </a:prstGeom>
            <a:solidFill>
              <a:srgbClr val="F38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765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9E52D2A-E272-4CF1-A6ED-F1261A5B6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442"/>
            <a:ext cx="12192000" cy="7696127"/>
          </a:xfrm>
          <a:prstGeom prst="rect">
            <a:avLst/>
          </a:prstGeom>
        </p:spPr>
      </p:pic>
      <p:grpSp>
        <p:nvGrpSpPr>
          <p:cNvPr id="3" name="Group 2">
            <a:extLst>
              <a:ext uri="{FF2B5EF4-FFF2-40B4-BE49-F238E27FC236}">
                <a16:creationId xmlns:a16="http://schemas.microsoft.com/office/drawing/2014/main" id="{75431C2B-EA96-4D4C-9C2B-C2DDDAA11F8C}"/>
              </a:ext>
            </a:extLst>
          </p:cNvPr>
          <p:cNvGrpSpPr/>
          <p:nvPr/>
        </p:nvGrpSpPr>
        <p:grpSpPr>
          <a:xfrm>
            <a:off x="-27375" y="4695434"/>
            <a:ext cx="12246750" cy="2715113"/>
            <a:chOff x="-20001" y="4389056"/>
            <a:chExt cx="12246750" cy="3187854"/>
          </a:xfrm>
        </p:grpSpPr>
        <p:sp>
          <p:nvSpPr>
            <p:cNvPr id="4" name="Rectangle 3">
              <a:extLst>
                <a:ext uri="{FF2B5EF4-FFF2-40B4-BE49-F238E27FC236}">
                  <a16:creationId xmlns:a16="http://schemas.microsoft.com/office/drawing/2014/main" id="{50E4BEF3-DC55-4D3F-9E68-6DB4C8B74A27}"/>
                </a:ext>
              </a:extLst>
            </p:cNvPr>
            <p:cNvSpPr/>
            <p:nvPr/>
          </p:nvSpPr>
          <p:spPr>
            <a:xfrm>
              <a:off x="-1" y="4798906"/>
              <a:ext cx="12192001" cy="2059094"/>
            </a:xfrm>
            <a:prstGeom prst="rect">
              <a:avLst/>
            </a:prstGeom>
            <a:solidFill>
              <a:srgbClr val="AA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11">
              <a:extLst>
                <a:ext uri="{FF2B5EF4-FFF2-40B4-BE49-F238E27FC236}">
                  <a16:creationId xmlns:a16="http://schemas.microsoft.com/office/drawing/2014/main" id="{7B154F04-4D1C-4F4A-8957-4A5DD5608994}"/>
                </a:ext>
              </a:extLst>
            </p:cNvPr>
            <p:cNvSpPr/>
            <p:nvPr/>
          </p:nvSpPr>
          <p:spPr>
            <a:xfrm>
              <a:off x="0" y="5843202"/>
              <a:ext cx="12192001" cy="1733708"/>
            </a:xfrm>
            <a:custGeom>
              <a:avLst/>
              <a:gdLst>
                <a:gd name="connsiteX0" fmla="*/ 0 w 12192000"/>
                <a:gd name="connsiteY0" fmla="*/ 874228 h 1748455"/>
                <a:gd name="connsiteX1" fmla="*/ 874228 w 12192000"/>
                <a:gd name="connsiteY1" fmla="*/ 0 h 1748455"/>
                <a:gd name="connsiteX2" fmla="*/ 11317773 w 12192000"/>
                <a:gd name="connsiteY2" fmla="*/ 0 h 1748455"/>
                <a:gd name="connsiteX3" fmla="*/ 12192001 w 12192000"/>
                <a:gd name="connsiteY3" fmla="*/ 874228 h 1748455"/>
                <a:gd name="connsiteX4" fmla="*/ 12192000 w 12192000"/>
                <a:gd name="connsiteY4" fmla="*/ 874228 h 1748455"/>
                <a:gd name="connsiteX5" fmla="*/ 11317772 w 12192000"/>
                <a:gd name="connsiteY5" fmla="*/ 1748456 h 1748455"/>
                <a:gd name="connsiteX6" fmla="*/ 874228 w 12192000"/>
                <a:gd name="connsiteY6" fmla="*/ 1748455 h 1748455"/>
                <a:gd name="connsiteX7" fmla="*/ 0 w 12192000"/>
                <a:gd name="connsiteY7" fmla="*/ 874227 h 1748455"/>
                <a:gd name="connsiteX8" fmla="*/ 0 w 12192000"/>
                <a:gd name="connsiteY8" fmla="*/ 874228 h 1748455"/>
                <a:gd name="connsiteX0" fmla="*/ 0 w 12192001"/>
                <a:gd name="connsiteY0" fmla="*/ 874228 h 1748456"/>
                <a:gd name="connsiteX1" fmla="*/ 1272434 w 12192001"/>
                <a:gd name="connsiteY1" fmla="*/ 14748 h 1748456"/>
                <a:gd name="connsiteX2" fmla="*/ 11317773 w 12192001"/>
                <a:gd name="connsiteY2" fmla="*/ 0 h 1748456"/>
                <a:gd name="connsiteX3" fmla="*/ 12192001 w 12192001"/>
                <a:gd name="connsiteY3" fmla="*/ 874228 h 1748456"/>
                <a:gd name="connsiteX4" fmla="*/ 12192000 w 12192001"/>
                <a:gd name="connsiteY4" fmla="*/ 874228 h 1748456"/>
                <a:gd name="connsiteX5" fmla="*/ 11317772 w 12192001"/>
                <a:gd name="connsiteY5" fmla="*/ 1748456 h 1748456"/>
                <a:gd name="connsiteX6" fmla="*/ 874228 w 12192001"/>
                <a:gd name="connsiteY6" fmla="*/ 1748455 h 1748456"/>
                <a:gd name="connsiteX7" fmla="*/ 0 w 12192001"/>
                <a:gd name="connsiteY7" fmla="*/ 874227 h 1748456"/>
                <a:gd name="connsiteX8" fmla="*/ 0 w 12192001"/>
                <a:gd name="connsiteY8" fmla="*/ 874228 h 1748456"/>
                <a:gd name="connsiteX0" fmla="*/ 0 w 12192001"/>
                <a:gd name="connsiteY0" fmla="*/ 859480 h 1733708"/>
                <a:gd name="connsiteX1" fmla="*/ 1272434 w 12192001"/>
                <a:gd name="connsiteY1" fmla="*/ 0 h 1733708"/>
                <a:gd name="connsiteX2" fmla="*/ 10757334 w 12192001"/>
                <a:gd name="connsiteY2" fmla="*/ 0 h 1733708"/>
                <a:gd name="connsiteX3" fmla="*/ 12192001 w 12192001"/>
                <a:gd name="connsiteY3" fmla="*/ 859480 h 1733708"/>
                <a:gd name="connsiteX4" fmla="*/ 12192000 w 12192001"/>
                <a:gd name="connsiteY4" fmla="*/ 859480 h 1733708"/>
                <a:gd name="connsiteX5" fmla="*/ 11317772 w 12192001"/>
                <a:gd name="connsiteY5" fmla="*/ 1733708 h 1733708"/>
                <a:gd name="connsiteX6" fmla="*/ 874228 w 12192001"/>
                <a:gd name="connsiteY6" fmla="*/ 1733707 h 1733708"/>
                <a:gd name="connsiteX7" fmla="*/ 0 w 12192001"/>
                <a:gd name="connsiteY7" fmla="*/ 859479 h 1733708"/>
                <a:gd name="connsiteX8" fmla="*/ 0 w 12192001"/>
                <a:gd name="connsiteY8" fmla="*/ 859480 h 173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1733708">
                  <a:moveTo>
                    <a:pt x="0" y="859480"/>
                  </a:moveTo>
                  <a:cubicBezTo>
                    <a:pt x="0" y="376657"/>
                    <a:pt x="789611" y="0"/>
                    <a:pt x="1272434" y="0"/>
                  </a:cubicBezTo>
                  <a:lnTo>
                    <a:pt x="10757334" y="0"/>
                  </a:lnTo>
                  <a:cubicBezTo>
                    <a:pt x="11240157" y="0"/>
                    <a:pt x="12192001" y="376657"/>
                    <a:pt x="12192001" y="859480"/>
                  </a:cubicBezTo>
                  <a:lnTo>
                    <a:pt x="12192000" y="859480"/>
                  </a:lnTo>
                  <a:cubicBezTo>
                    <a:pt x="12192000" y="1342303"/>
                    <a:pt x="11800595" y="1733708"/>
                    <a:pt x="11317772" y="1733708"/>
                  </a:cubicBezTo>
                  <a:lnTo>
                    <a:pt x="874228" y="1733707"/>
                  </a:lnTo>
                  <a:cubicBezTo>
                    <a:pt x="391405" y="1733707"/>
                    <a:pt x="0" y="1342302"/>
                    <a:pt x="0" y="859479"/>
                  </a:cubicBezTo>
                  <a:lnTo>
                    <a:pt x="0" y="859480"/>
                  </a:lnTo>
                  <a:close/>
                </a:path>
              </a:pathLst>
            </a:custGeom>
            <a:solidFill>
              <a:srgbClr val="BE8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853C0D5-2F1E-4CC3-B392-A1D49858E08E}"/>
                </a:ext>
              </a:extLst>
            </p:cNvPr>
            <p:cNvSpPr/>
            <p:nvPr/>
          </p:nvSpPr>
          <p:spPr>
            <a:xfrm>
              <a:off x="0" y="4719483"/>
              <a:ext cx="12226749" cy="88490"/>
            </a:xfrm>
            <a:prstGeom prst="rect">
              <a:avLst/>
            </a:prstGeom>
            <a:solidFill>
              <a:srgbClr val="C38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2DE68D2-681B-43FB-869C-454A17F4517E}"/>
                </a:ext>
              </a:extLst>
            </p:cNvPr>
            <p:cNvSpPr/>
            <p:nvPr/>
          </p:nvSpPr>
          <p:spPr>
            <a:xfrm>
              <a:off x="-20001" y="4463110"/>
              <a:ext cx="12226749" cy="265470"/>
            </a:xfrm>
            <a:prstGeom prst="rect">
              <a:avLst/>
            </a:prstGeom>
            <a:solidFill>
              <a:srgbClr val="CC966A"/>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A261421-F2F4-4918-9D93-3C7BC895857D}"/>
                </a:ext>
              </a:extLst>
            </p:cNvPr>
            <p:cNvSpPr/>
            <p:nvPr/>
          </p:nvSpPr>
          <p:spPr>
            <a:xfrm>
              <a:off x="0" y="4389056"/>
              <a:ext cx="12226749" cy="88490"/>
            </a:xfrm>
            <a:prstGeom prst="rect">
              <a:avLst/>
            </a:prstGeom>
            <a:solidFill>
              <a:srgbClr val="D8A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CEE2C93D-7DF0-44DC-8C1C-5697DF9A08E2}"/>
                </a:ext>
              </a:extLst>
            </p:cNvPr>
            <p:cNvCxnSpPr/>
            <p:nvPr/>
          </p:nvCxnSpPr>
          <p:spPr>
            <a:xfrm>
              <a:off x="0" y="5266897"/>
              <a:ext cx="12226749" cy="0"/>
            </a:xfrm>
            <a:prstGeom prst="line">
              <a:avLst/>
            </a:prstGeom>
            <a:ln w="38100">
              <a:solidFill>
                <a:srgbClr val="724C3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048E2D-ABE3-43E8-8035-CA9D6B9CBFC1}"/>
                </a:ext>
              </a:extLst>
            </p:cNvPr>
            <p:cNvCxnSpPr/>
            <p:nvPr/>
          </p:nvCxnSpPr>
          <p:spPr>
            <a:xfrm>
              <a:off x="0" y="5665103"/>
              <a:ext cx="12226749" cy="0"/>
            </a:xfrm>
            <a:prstGeom prst="line">
              <a:avLst/>
            </a:prstGeom>
            <a:ln w="38100">
              <a:solidFill>
                <a:srgbClr val="724C3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11A827-6F5F-4EE3-809E-1567DBD274D3}"/>
                </a:ext>
              </a:extLst>
            </p:cNvPr>
            <p:cNvCxnSpPr/>
            <p:nvPr/>
          </p:nvCxnSpPr>
          <p:spPr>
            <a:xfrm>
              <a:off x="0" y="6564755"/>
              <a:ext cx="12226749" cy="0"/>
            </a:xfrm>
            <a:prstGeom prst="line">
              <a:avLst/>
            </a:prstGeom>
            <a:ln w="38100">
              <a:solidFill>
                <a:srgbClr val="724C3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5D1A3A-16D3-4506-B439-7BED95A2E7BA}"/>
                </a:ext>
              </a:extLst>
            </p:cNvPr>
            <p:cNvCxnSpPr/>
            <p:nvPr/>
          </p:nvCxnSpPr>
          <p:spPr>
            <a:xfrm>
              <a:off x="0" y="6122303"/>
              <a:ext cx="12226749" cy="0"/>
            </a:xfrm>
            <a:prstGeom prst="line">
              <a:avLst/>
            </a:prstGeom>
            <a:ln w="38100">
              <a:solidFill>
                <a:srgbClr val="724C3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1B3EAD4-8C9A-408C-B988-E816BF7B68BA}"/>
              </a:ext>
            </a:extLst>
          </p:cNvPr>
          <p:cNvGrpSpPr/>
          <p:nvPr/>
        </p:nvGrpSpPr>
        <p:grpSpPr>
          <a:xfrm>
            <a:off x="1430286" y="140401"/>
            <a:ext cx="7308821" cy="1446550"/>
            <a:chOff x="2760463" y="962270"/>
            <a:chExt cx="7308821" cy="1446550"/>
          </a:xfrm>
        </p:grpSpPr>
        <p:sp>
          <p:nvSpPr>
            <p:cNvPr id="14" name="TextBox 13">
              <a:extLst>
                <a:ext uri="{FF2B5EF4-FFF2-40B4-BE49-F238E27FC236}">
                  <a16:creationId xmlns:a16="http://schemas.microsoft.com/office/drawing/2014/main" id="{B95AC11F-AC40-4777-A301-C8A987D3981E}"/>
                </a:ext>
              </a:extLst>
            </p:cNvPr>
            <p:cNvSpPr txBox="1"/>
            <p:nvPr/>
          </p:nvSpPr>
          <p:spPr>
            <a:xfrm>
              <a:off x="2760463" y="962270"/>
              <a:ext cx="730882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a:t>
              </a:r>
              <a:r>
                <a:rPr kumimoji="0" lang="en-US" sz="8800" b="0" i="0" u="none" strike="noStrike" kern="1200" cap="none" spc="0" normalizeH="0" baseline="0" noProof="0" dirty="0" err="1">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kể</a:t>
              </a:r>
              <a:endParaRPr kumimoji="0" lang="en-US" sz="88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sp>
          <p:nvSpPr>
            <p:cNvPr id="15" name="TextBox 14">
              <a:extLst>
                <a:ext uri="{FF2B5EF4-FFF2-40B4-BE49-F238E27FC236}">
                  <a16:creationId xmlns:a16="http://schemas.microsoft.com/office/drawing/2014/main" id="{4203D412-B654-4016-A0A7-21BB75D4AEFF}"/>
                </a:ext>
              </a:extLst>
            </p:cNvPr>
            <p:cNvSpPr txBox="1"/>
            <p:nvPr/>
          </p:nvSpPr>
          <p:spPr>
            <a:xfrm>
              <a:off x="2760463" y="962270"/>
              <a:ext cx="7308821" cy="144655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41275">
                    <a:solidFill>
                      <a:prstClr val="black"/>
                    </a:solidFill>
                  </a:ln>
                  <a:solidFill>
                    <a:srgbClr val="FFCB25"/>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a:t>
              </a:r>
            </a:p>
          </p:txBody>
        </p:sp>
      </p:grpSp>
      <p:sp>
        <p:nvSpPr>
          <p:cNvPr id="17" name="TextBox 16">
            <a:extLst>
              <a:ext uri="{FF2B5EF4-FFF2-40B4-BE49-F238E27FC236}">
                <a16:creationId xmlns:a16="http://schemas.microsoft.com/office/drawing/2014/main" id="{E668D1F5-3D49-4CD0-A4CF-90160DF3BABB}"/>
              </a:ext>
            </a:extLst>
          </p:cNvPr>
          <p:cNvSpPr txBox="1"/>
          <p:nvPr/>
        </p:nvSpPr>
        <p:spPr>
          <a:xfrm>
            <a:off x="1241392" y="2346723"/>
            <a:ext cx="5515686" cy="1569660"/>
          </a:xfrm>
          <a:prstGeom prst="rect">
            <a:avLst/>
          </a:prstGeom>
          <a:noFill/>
        </p:spPr>
        <p:txBody>
          <a:bodyPr wrap="square" rtlCol="0">
            <a:spAutoFit/>
          </a:bodyPr>
          <a:lstStyle/>
          <a:p>
            <a:pPr algn="ctr"/>
            <a:r>
              <a:rPr lang="en-US" sz="4800" b="1">
                <a:ln>
                  <a:solidFill>
                    <a:sysClr val="windowText" lastClr="000000"/>
                  </a:solidFill>
                </a:ln>
                <a:solidFill>
                  <a:schemeClr val="bg1"/>
                </a:solidFill>
                <a:effectLst>
                  <a:glow rad="63500">
                    <a:schemeClr val="accent1">
                      <a:satMod val="175000"/>
                      <a:alpha val="40000"/>
                    </a:schemeClr>
                  </a:glow>
                </a:effectLst>
              </a:rPr>
              <a:t>Ông già mùa đông và cô bé tuyết</a:t>
            </a:r>
            <a:endParaRPr lang="en-US" sz="4800" b="1" dirty="0">
              <a:ln>
                <a:solidFill>
                  <a:sysClr val="windowText" lastClr="000000"/>
                </a:solidFill>
              </a:ln>
              <a:solidFill>
                <a:schemeClr val="bg1"/>
              </a:solidFill>
              <a:effectLst>
                <a:glow rad="63500">
                  <a:schemeClr val="accent1">
                    <a:satMod val="175000"/>
                    <a:alpha val="40000"/>
                  </a:schemeClr>
                </a:glow>
              </a:effectLst>
            </a:endParaRPr>
          </a:p>
        </p:txBody>
      </p:sp>
      <p:pic>
        <p:nvPicPr>
          <p:cNvPr id="21" name="Picture 20" descr="A group of children holding a book&#10;&#10;Description automatically generated with low confidence">
            <a:extLst>
              <a:ext uri="{FF2B5EF4-FFF2-40B4-BE49-F238E27FC236}">
                <a16:creationId xmlns:a16="http://schemas.microsoft.com/office/drawing/2014/main" id="{67C2A78D-0881-407B-A305-AE2ED3328B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flipH="1">
            <a:off x="7373" y="3723328"/>
            <a:ext cx="3325843" cy="2948914"/>
          </a:xfrm>
          <a:prstGeom prst="rect">
            <a:avLst/>
          </a:prstGeom>
        </p:spPr>
      </p:pic>
      <p:sp>
        <p:nvSpPr>
          <p:cNvPr id="23" name="TextBox 22">
            <a:extLst>
              <a:ext uri="{FF2B5EF4-FFF2-40B4-BE49-F238E27FC236}">
                <a16:creationId xmlns:a16="http://schemas.microsoft.com/office/drawing/2014/main" id="{C117319B-B490-441A-9F0C-4B1F607C2BD4}"/>
              </a:ext>
            </a:extLst>
          </p:cNvPr>
          <p:cNvSpPr txBox="1"/>
          <p:nvPr/>
        </p:nvSpPr>
        <p:spPr>
          <a:xfrm>
            <a:off x="2909664" y="1524455"/>
            <a:ext cx="5277700" cy="1015663"/>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41275">
                  <a:solidFill>
                    <a:prstClr val="black"/>
                  </a:solidFill>
                </a:ln>
                <a:solidFill>
                  <a:srgbClr val="33CC33"/>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Lần 2</a:t>
            </a:r>
          </a:p>
        </p:txBody>
      </p:sp>
      <p:pic>
        <p:nvPicPr>
          <p:cNvPr id="25" name="Picture 24">
            <a:extLst>
              <a:ext uri="{FF2B5EF4-FFF2-40B4-BE49-F238E27FC236}">
                <a16:creationId xmlns:a16="http://schemas.microsoft.com/office/drawing/2014/main" id="{F8B31BF4-519A-422F-875C-E1C0D78786AE}"/>
              </a:ext>
            </a:extLst>
          </p:cNvPr>
          <p:cNvPicPr>
            <a:picLocks noChangeAspect="1"/>
          </p:cNvPicPr>
          <p:nvPr/>
        </p:nvPicPr>
        <p:blipFill rotWithShape="1">
          <a:blip r:embed="rId5"/>
          <a:srcRect l="11308" t="31843" r="53047" b="47555"/>
          <a:stretch/>
        </p:blipFill>
        <p:spPr>
          <a:xfrm>
            <a:off x="7484989" y="680005"/>
            <a:ext cx="4163782" cy="5347797"/>
          </a:xfrm>
          <a:prstGeom prst="rect">
            <a:avLst/>
          </a:prstGeom>
        </p:spPr>
      </p:pic>
      <p:pic>
        <p:nvPicPr>
          <p:cNvPr id="26" name="Picture 25">
            <a:extLst>
              <a:ext uri="{FF2B5EF4-FFF2-40B4-BE49-F238E27FC236}">
                <a16:creationId xmlns:a16="http://schemas.microsoft.com/office/drawing/2014/main" id="{98476C81-A8C7-4CF9-AC75-7FAF561CC71D}"/>
              </a:ext>
            </a:extLst>
          </p:cNvPr>
          <p:cNvPicPr>
            <a:picLocks noChangeAspect="1"/>
          </p:cNvPicPr>
          <p:nvPr/>
        </p:nvPicPr>
        <p:blipFill rotWithShape="1">
          <a:blip r:embed="rId5"/>
          <a:srcRect l="53173" t="32375" r="10814" b="47479"/>
          <a:stretch/>
        </p:blipFill>
        <p:spPr>
          <a:xfrm>
            <a:off x="7545979" y="704291"/>
            <a:ext cx="4241525" cy="5272659"/>
          </a:xfrm>
          <a:prstGeom prst="rect">
            <a:avLst/>
          </a:prstGeom>
        </p:spPr>
      </p:pic>
      <p:pic>
        <p:nvPicPr>
          <p:cNvPr id="27" name="Picture 26">
            <a:extLst>
              <a:ext uri="{FF2B5EF4-FFF2-40B4-BE49-F238E27FC236}">
                <a16:creationId xmlns:a16="http://schemas.microsoft.com/office/drawing/2014/main" id="{7B33D374-F506-4D21-B695-5A1E46CE2786}"/>
              </a:ext>
            </a:extLst>
          </p:cNvPr>
          <p:cNvPicPr>
            <a:picLocks noChangeAspect="1"/>
          </p:cNvPicPr>
          <p:nvPr/>
        </p:nvPicPr>
        <p:blipFill rotWithShape="1">
          <a:blip r:embed="rId5"/>
          <a:srcRect l="10970" t="53262" r="53215" b="25018"/>
          <a:stretch/>
        </p:blipFill>
        <p:spPr>
          <a:xfrm>
            <a:off x="7568855" y="538586"/>
            <a:ext cx="4381235" cy="5904580"/>
          </a:xfrm>
          <a:prstGeom prst="rect">
            <a:avLst/>
          </a:prstGeom>
        </p:spPr>
      </p:pic>
      <p:pic>
        <p:nvPicPr>
          <p:cNvPr id="28" name="Picture 27">
            <a:extLst>
              <a:ext uri="{FF2B5EF4-FFF2-40B4-BE49-F238E27FC236}">
                <a16:creationId xmlns:a16="http://schemas.microsoft.com/office/drawing/2014/main" id="{0750A239-F6A8-4740-A792-BAA61069922A}"/>
              </a:ext>
            </a:extLst>
          </p:cNvPr>
          <p:cNvPicPr>
            <a:picLocks noChangeAspect="1"/>
          </p:cNvPicPr>
          <p:nvPr/>
        </p:nvPicPr>
        <p:blipFill rotWithShape="1">
          <a:blip r:embed="rId5"/>
          <a:srcRect l="53374" t="52444" r="9798" b="25018"/>
          <a:stretch/>
        </p:blipFill>
        <p:spPr>
          <a:xfrm>
            <a:off x="7635272" y="574923"/>
            <a:ext cx="4237705" cy="5762920"/>
          </a:xfrm>
          <a:prstGeom prst="rect">
            <a:avLst/>
          </a:prstGeom>
        </p:spPr>
      </p:pic>
      <p:pic>
        <p:nvPicPr>
          <p:cNvPr id="1026" name="Picture 2" descr="Gift Cartoon Clipart Boxes Abstract Ribbon PNG - Image Vector Clipart">
            <a:extLst>
              <a:ext uri="{FF2B5EF4-FFF2-40B4-BE49-F238E27FC236}">
                <a16:creationId xmlns:a16="http://schemas.microsoft.com/office/drawing/2014/main" id="{32EC49B9-7BA6-4E52-9BBD-962855239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105" y="4795183"/>
            <a:ext cx="4462818" cy="205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0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5"/>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7"/>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D902B99-F696-4952-9315-CCC655656AFE}"/>
              </a:ext>
            </a:extLst>
          </p:cNvPr>
          <p:cNvGrpSpPr/>
          <p:nvPr/>
        </p:nvGrpSpPr>
        <p:grpSpPr>
          <a:xfrm>
            <a:off x="-227008" y="-1130641"/>
            <a:ext cx="12943840" cy="8138160"/>
            <a:chOff x="-213360" y="-1198880"/>
            <a:chExt cx="12943840" cy="8138160"/>
          </a:xfrm>
        </p:grpSpPr>
        <p:pic>
          <p:nvPicPr>
            <p:cNvPr id="23" name="Picture 22" descr="A snowy field with trees in the background&#10;&#10;Description automatically generated with low confidence">
              <a:extLst>
                <a:ext uri="{FF2B5EF4-FFF2-40B4-BE49-F238E27FC236}">
                  <a16:creationId xmlns:a16="http://schemas.microsoft.com/office/drawing/2014/main" id="{1F1F600E-2A91-48A0-9F2B-B2F9C7959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8880"/>
              <a:ext cx="12207240" cy="8138160"/>
            </a:xfrm>
            <a:prstGeom prst="rect">
              <a:avLst/>
            </a:prstGeom>
          </p:spPr>
        </p:pic>
        <p:pic>
          <p:nvPicPr>
            <p:cNvPr id="25" name="Picture 24" descr="A group of trees with lights&#10;&#10;Description automatically generated with low confidence">
              <a:extLst>
                <a:ext uri="{FF2B5EF4-FFF2-40B4-BE49-F238E27FC236}">
                  <a16:creationId xmlns:a16="http://schemas.microsoft.com/office/drawing/2014/main" id="{2EACF937-7044-4654-BC7D-3BA23B1BD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889" y="-737284"/>
              <a:ext cx="4559591" cy="4857847"/>
            </a:xfrm>
            <a:prstGeom prst="rect">
              <a:avLst/>
            </a:prstGeom>
          </p:spPr>
        </p:pic>
        <p:pic>
          <p:nvPicPr>
            <p:cNvPr id="27" name="Picture 26" descr="A group of trees with lights&#10;&#10;Description automatically generated with low confidence">
              <a:extLst>
                <a:ext uri="{FF2B5EF4-FFF2-40B4-BE49-F238E27FC236}">
                  <a16:creationId xmlns:a16="http://schemas.microsoft.com/office/drawing/2014/main" id="{49702581-3AFE-495D-99A0-27BCCDD4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4410497" cy="4699000"/>
            </a:xfrm>
            <a:prstGeom prst="rect">
              <a:avLst/>
            </a:prstGeom>
          </p:spPr>
        </p:pic>
        <p:pic>
          <p:nvPicPr>
            <p:cNvPr id="21" name="Picture 20" descr="A picture containing house&#10;&#10;Description automatically generated">
              <a:extLst>
                <a:ext uri="{FF2B5EF4-FFF2-40B4-BE49-F238E27FC236}">
                  <a16:creationId xmlns:a16="http://schemas.microsoft.com/office/drawing/2014/main" id="{3153F982-9780-4EA4-9314-9B44274D9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1691640"/>
              <a:ext cx="12192000" cy="3048000"/>
            </a:xfrm>
            <a:prstGeom prst="rect">
              <a:avLst/>
            </a:prstGeom>
          </p:spPr>
        </p:pic>
      </p:grpSp>
      <p:pic>
        <p:nvPicPr>
          <p:cNvPr id="12" name="Picture 11" descr="A picture containing shape&#10;&#10;Description automatically generated">
            <a:extLst>
              <a:ext uri="{FF2B5EF4-FFF2-40B4-BE49-F238E27FC236}">
                <a16:creationId xmlns:a16="http://schemas.microsoft.com/office/drawing/2014/main" id="{C548E4B6-A9B2-4DAD-BEB2-1E83C6655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008" y="1621112"/>
            <a:ext cx="3426852" cy="3426852"/>
          </a:xfrm>
          <a:prstGeom prst="rect">
            <a:avLst/>
          </a:prstGeom>
        </p:spPr>
      </p:pic>
      <p:pic>
        <p:nvPicPr>
          <p:cNvPr id="5124" name="Picture 4" descr="Santa Claus Reindeer Sled Silhouette, santa sleigh, antler, mammal png |  PNGEgg">
            <a:extLst>
              <a:ext uri="{FF2B5EF4-FFF2-40B4-BE49-F238E27FC236}">
                <a16:creationId xmlns:a16="http://schemas.microsoft.com/office/drawing/2014/main" id="{4131829D-C119-4372-A33C-4D75CDB3E57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005" b="88915" l="3000" r="98000">
                        <a14:foregroundMark x1="7333" y1="78753" x2="7333" y2="78753"/>
                        <a14:foregroundMark x1="3222" y1="73672" x2="3222" y2="73672"/>
                        <a14:foregroundMark x1="96889" y1="20785" x2="96889" y2="20785"/>
                        <a14:foregroundMark x1="98111" y1="28637" x2="98111" y2="28637"/>
                        <a14:foregroundMark x1="95222" y1="6467" x2="95222" y2="6467"/>
                        <a14:foregroundMark x1="89556" y1="6005" x2="89556" y2="6005"/>
                        <a14:foregroundMark x1="50000" y1="17090" x2="50000" y2="17090"/>
                        <a14:foregroundMark x1="33333" y1="30947" x2="33333" y2="30947"/>
                        <a14:backgroundMark x1="34778" y1="33256" x2="34778" y2="33256"/>
                        <a14:backgroundMark x1="54222" y1="24018" x2="54222" y2="24018"/>
                        <a14:backgroundMark x1="61333" y1="36028" x2="61333" y2="36028"/>
                        <a14:backgroundMark x1="45000" y1="44342" x2="45000" y2="44342"/>
                      </a14:backgroundRemoval>
                    </a14:imgEffect>
                  </a14:imgLayer>
                </a14:imgProps>
              </a:ext>
              <a:ext uri="{28A0092B-C50C-407E-A947-70E740481C1C}">
                <a14:useLocalDpi xmlns:a14="http://schemas.microsoft.com/office/drawing/2010/main" val="0"/>
              </a:ext>
            </a:extLst>
          </a:blip>
          <a:srcRect/>
          <a:stretch>
            <a:fillRect/>
          </a:stretch>
        </p:blipFill>
        <p:spPr bwMode="auto">
          <a:xfrm rot="309399">
            <a:off x="3119644" y="724726"/>
            <a:ext cx="4027501" cy="1937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A55D3F47-45E0-43EE-824F-98DFFAB0C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4113" y="4946646"/>
            <a:ext cx="2297887" cy="229788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605B27F-2989-4D52-8523-9FF30588D2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0885" y="-320098"/>
            <a:ext cx="2219961" cy="2219961"/>
          </a:xfrm>
          <a:prstGeom prst="rect">
            <a:avLst/>
          </a:prstGeom>
        </p:spPr>
      </p:pic>
      <p:pic>
        <p:nvPicPr>
          <p:cNvPr id="2052" name="Picture 4" descr="Best Premium Little children enjoying snow Illustration download in PNG &amp;  Vector format">
            <a:extLst>
              <a:ext uri="{FF2B5EF4-FFF2-40B4-BE49-F238E27FC236}">
                <a16:creationId xmlns:a16="http://schemas.microsoft.com/office/drawing/2014/main" id="{5F91197D-56AA-4837-B150-57B04808AE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4406" y="4077108"/>
            <a:ext cx="3426852" cy="17643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10;&#10;Description automatically generated">
            <a:extLst>
              <a:ext uri="{FF2B5EF4-FFF2-40B4-BE49-F238E27FC236}">
                <a16:creationId xmlns:a16="http://schemas.microsoft.com/office/drawing/2014/main" id="{12898B3E-A38F-4ED4-ABFD-B4BB2AF8F2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208" y="-320098"/>
            <a:ext cx="2219961" cy="221996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B2D370B-A1AA-44DD-9C0F-251EA9FCF8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073" y="-358765"/>
            <a:ext cx="2219961" cy="221996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D17B056-D029-42BB-BAAC-69BF45CE4B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3798" y="-320098"/>
            <a:ext cx="2219961" cy="2219961"/>
          </a:xfrm>
          <a:prstGeom prst="rect">
            <a:avLst/>
          </a:prstGeom>
        </p:spPr>
      </p:pic>
      <p:pic>
        <p:nvPicPr>
          <p:cNvPr id="2050" name="Picture 2" descr="Tuần Lộc Gầy Giáng Sinh Mũ Hoạt - Miễn Phí vector hình ảnh trên Pixabay">
            <a:extLst>
              <a:ext uri="{FF2B5EF4-FFF2-40B4-BE49-F238E27FC236}">
                <a16:creationId xmlns:a16="http://schemas.microsoft.com/office/drawing/2014/main" id="{AAF8566B-5FAB-4653-B01C-97F107D50E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58056" y="4353726"/>
            <a:ext cx="1023152" cy="13229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F0DAC1-E452-4F72-97C2-FC24A9C0DB91}"/>
              </a:ext>
            </a:extLst>
          </p:cNvPr>
          <p:cNvSpPr txBox="1"/>
          <p:nvPr/>
        </p:nvSpPr>
        <p:spPr>
          <a:xfrm>
            <a:off x="-699073" y="4697791"/>
            <a:ext cx="1111501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54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54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54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54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54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1">
                <a:solidFill>
                  <a:srgbClr val="FF0000"/>
                </a:solidFill>
                <a:latin typeface="Calibri" panose="020F0502020204030204"/>
              </a:rPr>
              <a:t>Ông già mùa đông và cô bé tuyết</a:t>
            </a:r>
            <a:endParaRPr kumimoji="0" lang="en-US" sz="54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62770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5E6E9"/>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A956-012C-4A0A-8E2E-53E335593D1C}"/>
              </a:ext>
            </a:extLst>
          </p:cNvPr>
          <p:cNvGrpSpPr/>
          <p:nvPr/>
        </p:nvGrpSpPr>
        <p:grpSpPr>
          <a:xfrm>
            <a:off x="-726440" y="0"/>
            <a:ext cx="13644880" cy="6858000"/>
            <a:chOff x="-690880" y="0"/>
            <a:chExt cx="13644880" cy="6858000"/>
          </a:xfrm>
        </p:grpSpPr>
        <p:pic>
          <p:nvPicPr>
            <p:cNvPr id="9" name="Picture 8" descr="Diagram&#10;&#10;Description automatically generated">
              <a:extLst>
                <a:ext uri="{FF2B5EF4-FFF2-40B4-BE49-F238E27FC236}">
                  <a16:creationId xmlns:a16="http://schemas.microsoft.com/office/drawing/2014/main" id="{7D8D9A77-9F69-469C-9FCA-ABC3802BC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pic>
          <p:nvPicPr>
            <p:cNvPr id="10" name="Picture 9" descr="Diagram&#10;&#10;Description automatically generated">
              <a:extLst>
                <a:ext uri="{FF2B5EF4-FFF2-40B4-BE49-F238E27FC236}">
                  <a16:creationId xmlns:a16="http://schemas.microsoft.com/office/drawing/2014/main" id="{CA377226-46E1-4768-9ADD-1AF3EF62B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0880" y="0"/>
              <a:ext cx="6858000" cy="6858000"/>
            </a:xfrm>
            <a:prstGeom prst="rect">
              <a:avLst/>
            </a:prstGeom>
          </p:spPr>
        </p:pic>
      </p:grpSp>
      <p:sp>
        <p:nvSpPr>
          <p:cNvPr id="6" name="Rectangle: Diagonal Corners Rounded 5">
            <a:extLst>
              <a:ext uri="{FF2B5EF4-FFF2-40B4-BE49-F238E27FC236}">
                <a16:creationId xmlns:a16="http://schemas.microsoft.com/office/drawing/2014/main" id="{3D01E89F-DF5E-4F0A-8DD9-6D6C549A05AC}"/>
              </a:ext>
            </a:extLst>
          </p:cNvPr>
          <p:cNvSpPr/>
          <p:nvPr/>
        </p:nvSpPr>
        <p:spPr>
          <a:xfrm>
            <a:off x="130108" y="187500"/>
            <a:ext cx="11877427" cy="6474565"/>
          </a:xfrm>
          <a:prstGeom prst="round2Diag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0D95AD7-E3DD-4554-AC92-C28C1DF1F560}"/>
              </a:ext>
            </a:extLst>
          </p:cNvPr>
          <p:cNvPicPr>
            <a:picLocks noChangeAspect="1"/>
          </p:cNvPicPr>
          <p:nvPr/>
        </p:nvPicPr>
        <p:blipFill rotWithShape="1">
          <a:blip r:embed="rId4"/>
          <a:srcRect l="11308" t="31843" r="53047" b="47555"/>
          <a:stretch/>
        </p:blipFill>
        <p:spPr>
          <a:xfrm>
            <a:off x="361227" y="1510753"/>
            <a:ext cx="4446029" cy="5116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0607B19B-1860-4984-A0AC-65E41E9DC399}"/>
              </a:ext>
            </a:extLst>
          </p:cNvPr>
          <p:cNvSpPr txBox="1"/>
          <p:nvPr/>
        </p:nvSpPr>
        <p:spPr>
          <a:xfrm>
            <a:off x="-327815" y="152338"/>
            <a:ext cx="11115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Ông già mùa đông và cô bé tuyết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FEF006E9-0794-4DC3-879C-1FED89FF2501}"/>
              </a:ext>
            </a:extLst>
          </p:cNvPr>
          <p:cNvGrpSpPr/>
          <p:nvPr/>
        </p:nvGrpSpPr>
        <p:grpSpPr>
          <a:xfrm>
            <a:off x="6222907" y="1510892"/>
            <a:ext cx="4628604" cy="1486577"/>
            <a:chOff x="6205114" y="1227771"/>
            <a:chExt cx="4628604" cy="1486577"/>
          </a:xfrm>
        </p:grpSpPr>
        <p:grpSp>
          <p:nvGrpSpPr>
            <p:cNvPr id="83" name="Group 82">
              <a:extLst>
                <a:ext uri="{FF2B5EF4-FFF2-40B4-BE49-F238E27FC236}">
                  <a16:creationId xmlns:a16="http://schemas.microsoft.com/office/drawing/2014/main" id="{75687B85-9EF4-438D-8C2F-54570F71BBAA}"/>
                </a:ext>
              </a:extLst>
            </p:cNvPr>
            <p:cNvGrpSpPr/>
            <p:nvPr/>
          </p:nvGrpSpPr>
          <p:grpSpPr>
            <a:xfrm>
              <a:off x="6205114" y="1227771"/>
              <a:ext cx="4628604" cy="1486577"/>
              <a:chOff x="1101796" y="805296"/>
              <a:chExt cx="5301668" cy="4629150"/>
            </a:xfrm>
          </p:grpSpPr>
          <p:sp>
            <p:nvSpPr>
              <p:cNvPr id="85" name="Rectangle: Rounded Corners 84">
                <a:extLst>
                  <a:ext uri="{FF2B5EF4-FFF2-40B4-BE49-F238E27FC236}">
                    <a16:creationId xmlns:a16="http://schemas.microsoft.com/office/drawing/2014/main" id="{466C9B88-1E51-487A-BDF7-F12F52268257}"/>
                  </a:ext>
                </a:extLst>
              </p:cNvPr>
              <p:cNvSpPr/>
              <p:nvPr/>
            </p:nvSpPr>
            <p:spPr>
              <a:xfrm>
                <a:off x="1101796" y="805296"/>
                <a:ext cx="5301668" cy="4629150"/>
              </a:xfrm>
              <a:prstGeom prst="roundRect">
                <a:avLst/>
              </a:prstGeom>
              <a:solidFill>
                <a:srgbClr val="00B0F8"/>
              </a:solidFill>
              <a:ln w="12700" cap="flat" cmpd="sng" algn="ctr">
                <a:solidFill>
                  <a:srgbClr val="00B0F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449E3273-3546-40A7-9578-8EB4B22CE901}"/>
                  </a:ext>
                </a:extLst>
              </p:cNvPr>
              <p:cNvSpPr/>
              <p:nvPr/>
            </p:nvSpPr>
            <p:spPr>
              <a:xfrm>
                <a:off x="1252138" y="1062388"/>
                <a:ext cx="5017251" cy="4147994"/>
              </a:xfrm>
              <a:prstGeom prst="roundRect">
                <a:avLst/>
              </a:prstGeom>
              <a:solidFill>
                <a:sysClr val="window" lastClr="FFFFFF"/>
              </a:solidFill>
              <a:ln w="28575" cap="flat" cmpd="sng" algn="ctr">
                <a:solidFill>
                  <a:srgbClr val="00B0F8">
                    <a:shade val="50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4" name="TextBox 83">
              <a:extLst>
                <a:ext uri="{FF2B5EF4-FFF2-40B4-BE49-F238E27FC236}">
                  <a16:creationId xmlns:a16="http://schemas.microsoft.com/office/drawing/2014/main" id="{E2D8DE98-C1F7-4D85-B1B4-013CBA297359}"/>
                </a:ext>
              </a:extLst>
            </p:cNvPr>
            <p:cNvSpPr txBox="1"/>
            <p:nvPr/>
          </p:nvSpPr>
          <p:spPr>
            <a:xfrm>
              <a:off x="6434633" y="1598069"/>
              <a:ext cx="40284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B0F8">
                      <a:lumMod val="75000"/>
                    </a:srgbClr>
                  </a:solidFill>
                  <a:effectLst/>
                  <a:uLnTx/>
                  <a:uFillTx/>
                </a:rPr>
                <a:t>Tranh vẽ những ai?</a:t>
              </a:r>
            </a:p>
          </p:txBody>
        </p:sp>
      </p:grpSp>
      <p:pic>
        <p:nvPicPr>
          <p:cNvPr id="5" name="Picture 4">
            <a:extLst>
              <a:ext uri="{FF2B5EF4-FFF2-40B4-BE49-F238E27FC236}">
                <a16:creationId xmlns:a16="http://schemas.microsoft.com/office/drawing/2014/main" id="{AF2A9859-6804-40B9-8450-317B16CA05C7}"/>
              </a:ext>
            </a:extLst>
          </p:cNvPr>
          <p:cNvPicPr>
            <a:picLocks noChangeAspect="1"/>
          </p:cNvPicPr>
          <p:nvPr/>
        </p:nvPicPr>
        <p:blipFill>
          <a:blip r:embed="rId5"/>
          <a:stretch>
            <a:fillRect/>
          </a:stretch>
        </p:blipFill>
        <p:spPr>
          <a:xfrm>
            <a:off x="4321721" y="2815343"/>
            <a:ext cx="2174970" cy="2234287"/>
          </a:xfrm>
          <a:prstGeom prst="rect">
            <a:avLst/>
          </a:prstGeom>
        </p:spPr>
      </p:pic>
      <p:grpSp>
        <p:nvGrpSpPr>
          <p:cNvPr id="87" name="Group 86">
            <a:extLst>
              <a:ext uri="{FF2B5EF4-FFF2-40B4-BE49-F238E27FC236}">
                <a16:creationId xmlns:a16="http://schemas.microsoft.com/office/drawing/2014/main" id="{671FC2F3-2E8A-456A-AB97-6AD29A55D60C}"/>
              </a:ext>
            </a:extLst>
          </p:cNvPr>
          <p:cNvGrpSpPr/>
          <p:nvPr/>
        </p:nvGrpSpPr>
        <p:grpSpPr>
          <a:xfrm>
            <a:off x="6601279" y="4985880"/>
            <a:ext cx="5301668" cy="1572219"/>
            <a:chOff x="6583486" y="4702759"/>
            <a:chExt cx="5301668" cy="1572219"/>
          </a:xfrm>
        </p:grpSpPr>
        <p:grpSp>
          <p:nvGrpSpPr>
            <p:cNvPr id="88" name="Group 87">
              <a:extLst>
                <a:ext uri="{FF2B5EF4-FFF2-40B4-BE49-F238E27FC236}">
                  <a16:creationId xmlns:a16="http://schemas.microsoft.com/office/drawing/2014/main" id="{A1D28E03-B96C-4957-A9AC-C63A557BFB11}"/>
                </a:ext>
              </a:extLst>
            </p:cNvPr>
            <p:cNvGrpSpPr/>
            <p:nvPr/>
          </p:nvGrpSpPr>
          <p:grpSpPr>
            <a:xfrm>
              <a:off x="6583486" y="4702759"/>
              <a:ext cx="5301668" cy="1572219"/>
              <a:chOff x="1101796" y="805296"/>
              <a:chExt cx="5301668" cy="4629150"/>
            </a:xfrm>
          </p:grpSpPr>
          <p:sp>
            <p:nvSpPr>
              <p:cNvPr id="90" name="Rectangle: Rounded Corners 89">
                <a:extLst>
                  <a:ext uri="{FF2B5EF4-FFF2-40B4-BE49-F238E27FC236}">
                    <a16:creationId xmlns:a16="http://schemas.microsoft.com/office/drawing/2014/main" id="{B3644360-9CF4-45B8-A4DC-A52A0886960B}"/>
                  </a:ext>
                </a:extLst>
              </p:cNvPr>
              <p:cNvSpPr/>
              <p:nvPr/>
            </p:nvSpPr>
            <p:spPr>
              <a:xfrm>
                <a:off x="1101796" y="805296"/>
                <a:ext cx="5301668" cy="4629150"/>
              </a:xfrm>
              <a:prstGeom prst="roundRect">
                <a:avLst/>
              </a:prstGeom>
              <a:solidFill>
                <a:srgbClr val="6CAD4F">
                  <a:lumMod val="60000"/>
                  <a:lumOff val="40000"/>
                </a:srgbClr>
              </a:solidFill>
              <a:ln w="12700" cap="flat" cmpd="sng" algn="ctr">
                <a:solidFill>
                  <a:srgbClr val="6CAD4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Rectangle: Rounded Corners 90">
                <a:extLst>
                  <a:ext uri="{FF2B5EF4-FFF2-40B4-BE49-F238E27FC236}">
                    <a16:creationId xmlns:a16="http://schemas.microsoft.com/office/drawing/2014/main" id="{4824EA34-8D99-4C9D-A558-473F217974D8}"/>
                  </a:ext>
                </a:extLst>
              </p:cNvPr>
              <p:cNvSpPr/>
              <p:nvPr/>
            </p:nvSpPr>
            <p:spPr>
              <a:xfrm>
                <a:off x="1252138" y="1122867"/>
                <a:ext cx="5017251" cy="3922982"/>
              </a:xfrm>
              <a:prstGeom prst="roundRect">
                <a:avLst/>
              </a:prstGeom>
              <a:solidFill>
                <a:sysClr val="window" lastClr="FFFFFF"/>
              </a:solidFill>
              <a:ln w="28575" cap="flat" cmpd="sng" algn="ctr">
                <a:solidFill>
                  <a:srgbClr val="6CAD4F">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9" name="TextBox 88">
              <a:extLst>
                <a:ext uri="{FF2B5EF4-FFF2-40B4-BE49-F238E27FC236}">
                  <a16:creationId xmlns:a16="http://schemas.microsoft.com/office/drawing/2014/main" id="{6B3C4666-073B-4BA5-B095-7A34BB2680B4}"/>
                </a:ext>
              </a:extLst>
            </p:cNvPr>
            <p:cNvSpPr txBox="1"/>
            <p:nvPr/>
          </p:nvSpPr>
          <p:spPr>
            <a:xfrm>
              <a:off x="6848836" y="4908385"/>
              <a:ext cx="3449183"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6CAD4F">
                      <a:lumMod val="75000"/>
                    </a:srgbClr>
                  </a:solidFill>
                  <a:effectLst/>
                  <a:uLnTx/>
                  <a:uFillTx/>
                </a:rPr>
                <a:t>Thái độ của mỗi người ra sao?</a:t>
              </a:r>
            </a:p>
          </p:txBody>
        </p:sp>
      </p:grpSp>
      <p:grpSp>
        <p:nvGrpSpPr>
          <p:cNvPr id="92" name="Group 91">
            <a:extLst>
              <a:ext uri="{FF2B5EF4-FFF2-40B4-BE49-F238E27FC236}">
                <a16:creationId xmlns:a16="http://schemas.microsoft.com/office/drawing/2014/main" id="{1E63882F-7B6D-4478-B716-A7E9E0FC3032}"/>
              </a:ext>
            </a:extLst>
          </p:cNvPr>
          <p:cNvGrpSpPr/>
          <p:nvPr/>
        </p:nvGrpSpPr>
        <p:grpSpPr>
          <a:xfrm>
            <a:off x="6511710" y="3216860"/>
            <a:ext cx="4937144" cy="1486578"/>
            <a:chOff x="6493917" y="2933739"/>
            <a:chExt cx="4937144" cy="1486578"/>
          </a:xfrm>
        </p:grpSpPr>
        <p:grpSp>
          <p:nvGrpSpPr>
            <p:cNvPr id="93" name="Group 92">
              <a:extLst>
                <a:ext uri="{FF2B5EF4-FFF2-40B4-BE49-F238E27FC236}">
                  <a16:creationId xmlns:a16="http://schemas.microsoft.com/office/drawing/2014/main" id="{73EA2403-D963-47C1-B612-6F4D1206AE73}"/>
                </a:ext>
              </a:extLst>
            </p:cNvPr>
            <p:cNvGrpSpPr/>
            <p:nvPr/>
          </p:nvGrpSpPr>
          <p:grpSpPr>
            <a:xfrm>
              <a:off x="6493917" y="2933739"/>
              <a:ext cx="4937144" cy="1486578"/>
              <a:chOff x="1101796" y="805296"/>
              <a:chExt cx="5301668" cy="4629150"/>
            </a:xfrm>
          </p:grpSpPr>
          <p:sp>
            <p:nvSpPr>
              <p:cNvPr id="95" name="Rectangle: Rounded Corners 94">
                <a:extLst>
                  <a:ext uri="{FF2B5EF4-FFF2-40B4-BE49-F238E27FC236}">
                    <a16:creationId xmlns:a16="http://schemas.microsoft.com/office/drawing/2014/main" id="{7E203E40-C353-422E-867D-5B794A78E303}"/>
                  </a:ext>
                </a:extLst>
              </p:cNvPr>
              <p:cNvSpPr/>
              <p:nvPr/>
            </p:nvSpPr>
            <p:spPr>
              <a:xfrm>
                <a:off x="1101796" y="805296"/>
                <a:ext cx="5301668" cy="4629150"/>
              </a:xfrm>
              <a:prstGeom prst="roundRect">
                <a:avLst/>
              </a:prstGeom>
              <a:solidFill>
                <a:srgbClr val="ED3587">
                  <a:lumMod val="60000"/>
                  <a:lumOff val="40000"/>
                </a:srgbClr>
              </a:solidFill>
              <a:ln w="12700" cap="flat" cmpd="sng" algn="ctr">
                <a:solidFill>
                  <a:srgbClr val="ED358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id="{FCA8FB54-5439-4660-8BA5-3CE076B5EC4C}"/>
                  </a:ext>
                </a:extLst>
              </p:cNvPr>
              <p:cNvSpPr/>
              <p:nvPr/>
            </p:nvSpPr>
            <p:spPr>
              <a:xfrm>
                <a:off x="1252138" y="1166478"/>
                <a:ext cx="5017251" cy="3930566"/>
              </a:xfrm>
              <a:prstGeom prst="roundRect">
                <a:avLst/>
              </a:prstGeom>
              <a:solidFill>
                <a:sysClr val="window" lastClr="FFFFFF"/>
              </a:solidFill>
              <a:ln w="28575" cap="flat" cmpd="sng" algn="ctr">
                <a:solidFill>
                  <a:srgbClr val="ED3587">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4" name="TextBox 93">
              <a:extLst>
                <a:ext uri="{FF2B5EF4-FFF2-40B4-BE49-F238E27FC236}">
                  <a16:creationId xmlns:a16="http://schemas.microsoft.com/office/drawing/2014/main" id="{01858856-5039-4D40-B515-07AF1AA0E0BF}"/>
                </a:ext>
              </a:extLst>
            </p:cNvPr>
            <p:cNvSpPr txBox="1"/>
            <p:nvPr/>
          </p:nvSpPr>
          <p:spPr>
            <a:xfrm>
              <a:off x="7215665" y="3113292"/>
              <a:ext cx="3138492"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ED3587">
                      <a:lumMod val="75000"/>
                    </a:srgbClr>
                  </a:solidFill>
                  <a:effectLst/>
                  <a:uLnTx/>
                  <a:uFillTx/>
                </a:rPr>
                <a:t>Các nhân vật đang làm gì?</a:t>
              </a:r>
            </a:p>
          </p:txBody>
        </p:sp>
      </p:grpSp>
      <p:pic>
        <p:nvPicPr>
          <p:cNvPr id="97" name="Picture 96" descr="A picture containing background pattern&#10;&#10;Description automatically generated">
            <a:extLst>
              <a:ext uri="{FF2B5EF4-FFF2-40B4-BE49-F238E27FC236}">
                <a16:creationId xmlns:a16="http://schemas.microsoft.com/office/drawing/2014/main" id="{07B81DB6-6089-4EF3-BC96-6F5C0365A09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000" b="98409" l="59499" r="99274">
                        <a14:foregroundMark x1="76055" y1="50553" x2="76055" y2="50553"/>
                        <a14:foregroundMark x1="74208" y1="50138" x2="77836" y2="61618"/>
                        <a14:foregroundMark x1="77836" y1="61618" x2="77836" y2="61618"/>
                        <a14:foregroundMark x1="75264" y1="52905" x2="65765" y2="88382"/>
                        <a14:foregroundMark x1="65765" y1="88382" x2="80541" y2="96542"/>
                        <a14:foregroundMark x1="80541" y1="96542" x2="91029" y2="93015"/>
                        <a14:foregroundMark x1="91029" y1="93015" x2="93140" y2="80498"/>
                        <a14:foregroundMark x1="93140" y1="80498" x2="90963" y2="66943"/>
                        <a14:foregroundMark x1="90963" y1="66943" x2="91887" y2="57815"/>
                        <a14:foregroundMark x1="91887" y1="57815" x2="82256" y2="52559"/>
                        <a14:foregroundMark x1="82256" y1="52559" x2="81069" y2="52490"/>
                        <a14:foregroundMark x1="94195" y1="60927" x2="99472" y2="67704"/>
                        <a14:foregroundMark x1="99472" y1="67704" x2="99472" y2="67704"/>
                        <a14:foregroundMark x1="65567" y1="80014" x2="62533" y2="85062"/>
                        <a14:foregroundMark x1="61939" y1="81051" x2="60488" y2="87206"/>
                        <a14:foregroundMark x1="60884" y1="80844" x2="61082" y2="86999"/>
                        <a14:foregroundMark x1="60686" y1="81674" x2="60686" y2="88243"/>
                        <a14:foregroundMark x1="59499" y1="81881" x2="61478" y2="87206"/>
                        <a14:foregroundMark x1="76451" y1="73651" x2="84697" y2="65422"/>
                        <a14:foregroundMark x1="84697" y1="65422" x2="77968" y2="72891"/>
                        <a14:foregroundMark x1="77968" y1="72891" x2="77836" y2="76833"/>
                        <a14:foregroundMark x1="92414" y1="67289" x2="86544" y2="82089"/>
                        <a14:foregroundMark x1="86544" y1="82089" x2="86544" y2="82089"/>
                        <a14:foregroundMark x1="94591" y1="67289" x2="95251" y2="85477"/>
                        <a14:foregroundMark x1="97625" y1="64523" x2="97823" y2="81881"/>
                        <a14:foregroundMark x1="94987" y1="85062" x2="90040" y2="94398"/>
                        <a14:foregroundMark x1="90040" y1="94398" x2="87335" y2="94813"/>
                        <a14:foregroundMark x1="94393" y1="88866" x2="82256" y2="95989"/>
                        <a14:foregroundMark x1="82256" y1="95989" x2="76055" y2="79876"/>
                        <a14:foregroundMark x1="76055" y1="79876" x2="75198" y2="72061"/>
                        <a14:foregroundMark x1="75198" y1="72061" x2="81069" y2="76694"/>
                        <a14:foregroundMark x1="81069" y1="76694" x2="81069" y2="77248"/>
                        <a14:foregroundMark x1="79683" y1="65007" x2="79683" y2="70470"/>
                        <a14:foregroundMark x1="78034" y1="65214" x2="72427" y2="75311"/>
                        <a14:foregroundMark x1="93799" y1="62241" x2="98879" y2="64730"/>
                        <a14:foregroundMark x1="94195" y1="59474" x2="98417" y2="65837"/>
                        <a14:foregroundMark x1="98417" y1="65837" x2="98417" y2="65837"/>
                        <a14:foregroundMark x1="98879" y1="65007" x2="85554" y2="56501"/>
                        <a14:foregroundMark x1="98021" y1="62241" x2="99274" y2="68603"/>
                        <a14:foregroundMark x1="98417" y1="63485" x2="99472" y2="64523"/>
                        <a14:foregroundMark x1="97823" y1="63071" x2="90172" y2="62033"/>
                        <a14:foregroundMark x1="90172" y1="62033" x2="89974" y2="61826"/>
                        <a14:foregroundMark x1="91755" y1="56501" x2="95251" y2="61342"/>
                        <a14:foregroundMark x1="92216" y1="58230" x2="96042" y2="62656"/>
                        <a14:foregroundMark x1="93206" y1="58645" x2="99274" y2="63485"/>
                        <a14:foregroundMark x1="99274" y1="63485" x2="99472" y2="64315"/>
                        <a14:foregroundMark x1="93338" y1="60927" x2="97361" y2="61618"/>
                        <a14:foregroundMark x1="93470" y1="59820" x2="98219" y2="62310"/>
                        <a14:foregroundMark x1="97889" y1="62379" x2="98285" y2="69986"/>
                        <a14:foregroundMark x1="99077" y1="68119" x2="98021" y2="70124"/>
                        <a14:foregroundMark x1="97032" y1="61687" x2="92678" y2="59751"/>
                        <a14:foregroundMark x1="93734" y1="87967" x2="87665" y2="94744"/>
                        <a14:foregroundMark x1="87665" y1="94744" x2="68799" y2="93638"/>
                        <a14:foregroundMark x1="68799" y1="93638" x2="67942" y2="93361"/>
                        <a14:foregroundMark x1="65897" y1="93707" x2="75660" y2="93223"/>
                        <a14:foregroundMark x1="75660" y1="93223" x2="80145" y2="94122"/>
                        <a14:foregroundMark x1="65172" y1="90802" x2="82586" y2="96127"/>
                        <a14:foregroundMark x1="62203" y1="90318" x2="70251" y2="94744"/>
                        <a14:foregroundMark x1="70251" y1="94744" x2="78826" y2="96819"/>
                        <a14:foregroundMark x1="78826" y1="96819" x2="83575" y2="96611"/>
                        <a14:foregroundMark x1="70712" y1="94467" x2="82124" y2="95643"/>
                        <a14:foregroundMark x1="82124" y1="95643" x2="89974" y2="93568"/>
                        <a14:foregroundMark x1="89974" y1="93568" x2="91425" y2="92462"/>
                        <a14:foregroundMark x1="94921" y1="86445" x2="85686" y2="95712"/>
                        <a14:foregroundMark x1="85686" y1="95712" x2="80541" y2="97303"/>
                        <a14:foregroundMark x1="93140" y1="88105" x2="83905" y2="96404"/>
                        <a14:foregroundMark x1="83905" y1="96404" x2="78100" y2="98409"/>
                      </a14:backgroundRemoval>
                    </a14:imgEffect>
                  </a14:imgLayer>
                </a14:imgProps>
              </a:ext>
              <a:ext uri="{28A0092B-C50C-407E-A947-70E740481C1C}">
                <a14:useLocalDpi xmlns:a14="http://schemas.microsoft.com/office/drawing/2010/main" val="0"/>
              </a:ext>
            </a:extLst>
          </a:blip>
          <a:srcRect l="58871" t="48417"/>
          <a:stretch/>
        </p:blipFill>
        <p:spPr>
          <a:xfrm>
            <a:off x="9884731" y="1783251"/>
            <a:ext cx="1138486" cy="1361926"/>
          </a:xfrm>
          <a:prstGeom prst="rect">
            <a:avLst/>
          </a:prstGeom>
        </p:spPr>
      </p:pic>
      <p:pic>
        <p:nvPicPr>
          <p:cNvPr id="98" name="Picture 97" descr="A picture containing background pattern&#10;&#10;Description automatically generated">
            <a:extLst>
              <a:ext uri="{FF2B5EF4-FFF2-40B4-BE49-F238E27FC236}">
                <a16:creationId xmlns:a16="http://schemas.microsoft.com/office/drawing/2014/main" id="{7259AE5F-BA7F-4B2E-807F-28DB150AA9F1}"/>
              </a:ext>
            </a:extLst>
          </p:cNvPr>
          <p:cNvPicPr>
            <a:picLocks noChangeAspect="1"/>
          </p:cNvPicPr>
          <p:nvPr/>
        </p:nvPicPr>
        <p:blipFill rotWithShape="1">
          <a:blip r:embed="rId8">
            <a:extLst>
              <a:ext uri="{28A0092B-C50C-407E-A947-70E740481C1C}">
                <a14:useLocalDpi xmlns:a14="http://schemas.microsoft.com/office/drawing/2010/main" val="0"/>
              </a:ext>
            </a:extLst>
          </a:blip>
          <a:srcRect l="70790" b="57783"/>
          <a:stretch/>
        </p:blipFill>
        <p:spPr>
          <a:xfrm>
            <a:off x="10239761" y="3197392"/>
            <a:ext cx="1094875" cy="1509357"/>
          </a:xfrm>
          <a:prstGeom prst="rect">
            <a:avLst/>
          </a:prstGeom>
        </p:spPr>
      </p:pic>
      <p:pic>
        <p:nvPicPr>
          <p:cNvPr id="99" name="Picture 98" descr="A picture containing background pattern&#10;&#10;Description automatically generated">
            <a:extLst>
              <a:ext uri="{FF2B5EF4-FFF2-40B4-BE49-F238E27FC236}">
                <a16:creationId xmlns:a16="http://schemas.microsoft.com/office/drawing/2014/main" id="{62BB0B17-5476-4AAB-BD34-99F85048EE52}"/>
              </a:ext>
            </a:extLst>
          </p:cNvPr>
          <p:cNvPicPr>
            <a:picLocks noChangeAspect="1"/>
          </p:cNvPicPr>
          <p:nvPr/>
        </p:nvPicPr>
        <p:blipFill rotWithShape="1">
          <a:blip r:embed="rId8">
            <a:extLst>
              <a:ext uri="{28A0092B-C50C-407E-A947-70E740481C1C}">
                <a14:useLocalDpi xmlns:a14="http://schemas.microsoft.com/office/drawing/2010/main" val="0"/>
              </a:ext>
            </a:extLst>
          </a:blip>
          <a:srcRect t="72598" r="53375"/>
          <a:stretch/>
        </p:blipFill>
        <p:spPr>
          <a:xfrm>
            <a:off x="9974670" y="5220924"/>
            <a:ext cx="2014462" cy="1129262"/>
          </a:xfrm>
          <a:prstGeom prst="rect">
            <a:avLst/>
          </a:prstGeom>
        </p:spPr>
      </p:pic>
    </p:spTree>
    <p:extLst>
      <p:ext uri="{BB962C8B-B14F-4D97-AF65-F5344CB8AC3E}">
        <p14:creationId xmlns:p14="http://schemas.microsoft.com/office/powerpoint/2010/main" val="212817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barn(inVertical)">
                                      <p:cBhvr>
                                        <p:cTn id="12" dur="500"/>
                                        <p:tgtEl>
                                          <p:spTgt spid="82"/>
                                        </p:tgtEl>
                                      </p:cBhvr>
                                    </p:animEffect>
                                  </p:childTnLst>
                                </p:cTn>
                              </p:par>
                              <p:par>
                                <p:cTn id="13" presetID="16" presetClass="entr" presetSubtype="21"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barn(inVertical)">
                                      <p:cBhvr>
                                        <p:cTn id="15" dur="500"/>
                                        <p:tgtEl>
                                          <p:spTgt spid="97"/>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barn(inVertical)">
                                      <p:cBhvr>
                                        <p:cTn id="19" dur="500"/>
                                        <p:tgtEl>
                                          <p:spTgt spid="92"/>
                                        </p:tgtEl>
                                      </p:cBhvr>
                                    </p:animEffect>
                                  </p:childTnLst>
                                </p:cTn>
                              </p:par>
                              <p:par>
                                <p:cTn id="20" presetID="16" presetClass="entr" presetSubtype="21" fill="hold"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barn(inVertical)">
                                      <p:cBhvr>
                                        <p:cTn id="26" dur="500"/>
                                        <p:tgtEl>
                                          <p:spTgt spid="87"/>
                                        </p:tgtEl>
                                      </p:cBhvr>
                                    </p:animEffect>
                                  </p:childTnLst>
                                </p:cTn>
                              </p:par>
                              <p:par>
                                <p:cTn id="27" presetID="16" presetClass="entr" presetSubtype="21"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barn(inVertical)">
                                      <p:cBhvr>
                                        <p:cTn id="29" dur="500"/>
                                        <p:tgtEl>
                                          <p:spTgt spid="9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4" fill="hold">
                            <p:stCondLst>
                              <p:cond delay="0"/>
                            </p:stCondLst>
                            <p:childTnLst>
                              <p:par>
                                <p:cTn id="35" presetID="32" presetClass="emph" presetSubtype="0" fill="hold" nodeType="afterEffect">
                                  <p:stCondLst>
                                    <p:cond delay="0"/>
                                  </p:stCondLst>
                                  <p:childTnLst>
                                    <p:animRot by="120000">
                                      <p:cBhvr>
                                        <p:cTn id="36" dur="150" fill="hold">
                                          <p:stCondLst>
                                            <p:cond delay="0"/>
                                          </p:stCondLst>
                                        </p:cTn>
                                        <p:tgtEl>
                                          <p:spTgt spid="5"/>
                                        </p:tgtEl>
                                        <p:attrNameLst>
                                          <p:attrName>r</p:attrName>
                                        </p:attrNameLst>
                                      </p:cBhvr>
                                    </p:animRot>
                                    <p:animRot by="-240000">
                                      <p:cBhvr>
                                        <p:cTn id="37" dur="300" fill="hold">
                                          <p:stCondLst>
                                            <p:cond delay="300"/>
                                          </p:stCondLst>
                                        </p:cTn>
                                        <p:tgtEl>
                                          <p:spTgt spid="5"/>
                                        </p:tgtEl>
                                        <p:attrNameLst>
                                          <p:attrName>r</p:attrName>
                                        </p:attrNameLst>
                                      </p:cBhvr>
                                    </p:animRot>
                                    <p:animRot by="240000">
                                      <p:cBhvr>
                                        <p:cTn id="38" dur="300" fill="hold">
                                          <p:stCondLst>
                                            <p:cond delay="600"/>
                                          </p:stCondLst>
                                        </p:cTn>
                                        <p:tgtEl>
                                          <p:spTgt spid="5"/>
                                        </p:tgtEl>
                                        <p:attrNameLst>
                                          <p:attrName>r</p:attrName>
                                        </p:attrNameLst>
                                      </p:cBhvr>
                                    </p:animRot>
                                    <p:animRot by="-240000">
                                      <p:cBhvr>
                                        <p:cTn id="39" dur="300" fill="hold">
                                          <p:stCondLst>
                                            <p:cond delay="900"/>
                                          </p:stCondLst>
                                        </p:cTn>
                                        <p:tgtEl>
                                          <p:spTgt spid="5"/>
                                        </p:tgtEl>
                                        <p:attrNameLst>
                                          <p:attrName>r</p:attrName>
                                        </p:attrNameLst>
                                      </p:cBhvr>
                                    </p:animRot>
                                    <p:animRot by="120000">
                                      <p:cBhvr>
                                        <p:cTn id="40" dur="300" fill="hold">
                                          <p:stCondLst>
                                            <p:cond delay="1200"/>
                                          </p:stCondLst>
                                        </p:cTn>
                                        <p:tgtEl>
                                          <p:spTgt spid="5"/>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9" ma:contentTypeDescription="Create a new document." ma:contentTypeScope="" ma:versionID="641f01969ed12db83ea33ea8cc68d593">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d4d816fca89b967b0beb5cd155195b7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3FC5DC-F8CC-4D95-9243-1BA8F186A6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B77DC2-FA70-41D4-9212-DB5796674B7B}">
  <ds:schemaRefs>
    <ds:schemaRef ds:uri="http://purl.org/dc/elements/1.1/"/>
    <ds:schemaRef ds:uri="http://purl.org/dc/dcmitype/"/>
    <ds:schemaRef ds:uri="ef9fbb00-3a11-451f-a0e3-723ec126c7ed"/>
    <ds:schemaRef ds:uri="http://schemas.microsoft.com/office/2006/documentManagement/types"/>
    <ds:schemaRef ds:uri="http://purl.org/dc/terms/"/>
    <ds:schemaRef ds:uri="http://www.w3.org/XML/1998/namespace"/>
    <ds:schemaRef ds:uri="e3474fc8-c587-4375-aa46-28eda414bf22"/>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F0B054D-1F1F-4D3E-87F3-07E8CC6D94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967</TotalTime>
  <Words>929</Words>
  <Application>Microsoft Office PowerPoint</Application>
  <PresentationFormat>Widescreen</PresentationFormat>
  <Paragraphs>115</Paragraphs>
  <Slides>24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#9Slide05 Phobia</vt:lpstr>
      <vt:lpstr>#9Slide05 SVNClementine</vt:lpstr>
      <vt:lpstr>#9Slide07 IcielLa Chic Pro Shad</vt:lpstr>
      <vt:lpstr>#9Slide07 SVNBeachwood Sans</vt:lpstr>
      <vt:lpstr>Arial</vt:lpstr>
      <vt:lpstr>Calibri</vt:lpstr>
      <vt:lpstr>Calibri Light</vt:lpstr>
      <vt:lpstr>iCiel Ciaobella</vt:lpstr>
      <vt:lpstr>LNTH-Dinomiko</vt:lpstr>
      <vt:lpstr>LNTH-Hoa Nho LNTH</vt:lpstr>
      <vt:lpstr>SVN-Poky's</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HO THU NGUYET</dc:creator>
  <cp:lastModifiedBy>NGUYEN PHAM ANH THU</cp:lastModifiedBy>
  <cp:revision>9</cp:revision>
  <dcterms:created xsi:type="dcterms:W3CDTF">2022-11-05T12:24:43Z</dcterms:created>
  <dcterms:modified xsi:type="dcterms:W3CDTF">2022-12-21T16:08:01Z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